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587" r:id="rId4"/>
    <p:sldId id="259" r:id="rId6"/>
    <p:sldId id="260" r:id="rId7"/>
    <p:sldId id="575" r:id="rId8"/>
    <p:sldId id="602" r:id="rId9"/>
    <p:sldId id="603" r:id="rId10"/>
    <p:sldId id="295" r:id="rId11"/>
    <p:sldId id="604" r:id="rId12"/>
    <p:sldId id="29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江 叶舟" initials="江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</p:showPr>
  <p:clrMru>
    <a:srgbClr val="0070C0"/>
    <a:srgbClr val="FFFFFF"/>
    <a:srgbClr val="5B9BD5"/>
    <a:srgbClr val="4472C4"/>
    <a:srgbClr val="1686D0"/>
    <a:srgbClr val="7CBCF5"/>
    <a:srgbClr val="0A4D8A"/>
    <a:srgbClr val="0A4E8B"/>
    <a:srgbClr val="89DDFD"/>
    <a:srgbClr val="009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8" autoAdjust="0"/>
    <p:restoredTop sz="94660"/>
  </p:normalViewPr>
  <p:slideViewPr>
    <p:cSldViewPr snapToGrid="0">
      <p:cViewPr varScale="1">
        <p:scale>
          <a:sx n="40" d="100"/>
          <a:sy n="40" d="100"/>
        </p:scale>
        <p:origin x="126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BB5D3-7B40-44DD-B928-80925812D5D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94DA-43CE-446D-93AA-7F02AC43EF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9B9EB2-0717-409A-B1C1-EC7F80FF8E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2DDA3C-55E3-436C-8907-1B92F441DF6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 cstate="screen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3BC3A-8CBD-417F-B82E-128E987FC3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78510-E00A-4063-A2B6-5A9DFAEACA6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909192" y="2652141"/>
            <a:ext cx="74066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雷锋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免费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模板下载，精品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模板，雷锋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网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-WWW.LFPPT.COM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每天更新</a:t>
            </a:r>
            <a:r>
              <a:rPr lang="en-US" altLang="zh-CN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900" dirty="0">
                <a:noFill/>
                <a:effectLst>
                  <a:outerShdw sx="1000" sy="1000" algn="ctr" rotWithShape="0">
                    <a:schemeClr val="tx1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模板</a:t>
            </a:r>
            <a:endParaRPr lang="zh-CN" altLang="en-US" sz="900" dirty="0">
              <a:noFill/>
              <a:effectLst>
                <a:outerShdw sx="1000" sy="1000" algn="ctr" rotWithShape="0">
                  <a:schemeClr val="tx1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E:\淼城公司\工程管理部\佛北战新数智城\微信图片_20240808132512.jpg微信图片_2024080813251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0" y="-266700"/>
            <a:ext cx="12192000" cy="6095365"/>
          </a:xfrm>
          <a:prstGeom prst="rect">
            <a:avLst/>
          </a:prstGeom>
          <a:effectLst>
            <a:glow>
              <a:schemeClr val="accent1">
                <a:alpha val="100000"/>
              </a:schemeClr>
            </a:glow>
          </a:effectLst>
        </p:spPr>
      </p:pic>
      <p:sp>
        <p:nvSpPr>
          <p:cNvPr id="45" name="文本框 44"/>
          <p:cNvSpPr txBox="1"/>
          <p:nvPr/>
        </p:nvSpPr>
        <p:spPr>
          <a:xfrm>
            <a:off x="633730" y="1462405"/>
            <a:ext cx="10782300" cy="1691640"/>
          </a:xfrm>
          <a:prstGeom prst="rect">
            <a:avLst/>
          </a:prstGeom>
          <a:noFill/>
          <a:effectLst>
            <a:reflection stA="45000"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sz="8000" b="1">
                <a:ln w="31750">
                  <a:solidFill>
                    <a:srgbClr val="416EBD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rgbClr val="0070C0">
                      <a:alpha val="34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XXX岗位竞职演讲</a:t>
            </a:r>
            <a:endParaRPr sz="8000" b="1">
              <a:ln w="31750">
                <a:solidFill>
                  <a:srgbClr val="416EBD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srgbClr val="0070C0">
                    <a:alpha val="34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1" name="文本框 2"/>
          <p:cNvSpPr txBox="1"/>
          <p:nvPr>
            <p:custDataLst>
              <p:tags r:id="rId2"/>
            </p:custDataLst>
          </p:nvPr>
        </p:nvSpPr>
        <p:spPr>
          <a:xfrm>
            <a:off x="3276600" y="5925185"/>
            <a:ext cx="4121150" cy="4603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R="0" lv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5400" b="1" i="0" u="none" strike="noStrike" cap="none" spc="0" normalizeH="0" baseline="0">
                <a:ln>
                  <a:noFill/>
                </a:ln>
                <a:gradFill>
                  <a:gsLst>
                    <a:gs pos="0">
                      <a:srgbClr val="CDA23D"/>
                    </a:gs>
                    <a:gs pos="55000">
                      <a:srgbClr val="E1B64A"/>
                    </a:gs>
                    <a:gs pos="100000">
                      <a:srgbClr val="F7E880">
                        <a:lumMod val="99000"/>
                      </a:srgbClr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</a:defRPr>
            </a:lvl1pPr>
          </a:lstStyle>
          <a:p>
            <a:pPr lvl="0" algn="ctr">
              <a:lnSpc>
                <a:spcPct val="100000"/>
              </a:lnSpc>
              <a:defRPr/>
            </a:pPr>
            <a:r>
              <a:rPr lang="en-US" altLang="zh-CN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2024</a:t>
            </a:r>
            <a:r>
              <a:rPr lang="zh-CN" altLang="en-US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年</a:t>
            </a:r>
            <a:r>
              <a:rPr lang="en-US" altLang="zh-CN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X</a:t>
            </a:r>
            <a:r>
              <a:rPr lang="zh-CN" altLang="en-US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X</a:t>
            </a:r>
            <a:r>
              <a:rPr lang="zh-CN" altLang="en-US" sz="2400" spc="1000" dirty="0">
                <a:solidFill>
                  <a:srgbClr val="0070C0"/>
                </a:solidFill>
                <a:latin typeface="微软雅黑" panose="020B0503020204020204" pitchFamily="34" charset="-122"/>
                <a:cs typeface="+mn-ea"/>
                <a:sym typeface="+mn-lt"/>
              </a:rPr>
              <a:t>日</a:t>
            </a:r>
            <a:endParaRPr lang="zh-CN" altLang="en-US" sz="2400" spc="1000" dirty="0">
              <a:solidFill>
                <a:srgbClr val="0070C0"/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50" autoRev="1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D243"/>
                                      </p:to>
                                    </p:animClr>
                                    <p:animClr clrSpc="rgb" dir="cw">
                                      <p:cBhvr>
                                        <p:cTn id="13" dur="250" autoRev="1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243"/>
                                      </p:to>
                                    </p:animClr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45545" y="1383976"/>
            <a:ext cx="10891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spc="367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8800" b="1" spc="367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圆角矩形 3"/>
          <p:cNvSpPr/>
          <p:nvPr/>
        </p:nvSpPr>
        <p:spPr>
          <a:xfrm>
            <a:off x="5031479" y="1034005"/>
            <a:ext cx="4637757" cy="642850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99834" bIns="49917" rtlCol="0" anchor="ctr"/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个人简介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1"/>
          <p:cNvSpPr/>
          <p:nvPr/>
        </p:nvSpPr>
        <p:spPr>
          <a:xfrm>
            <a:off x="3794606" y="1034005"/>
            <a:ext cx="1443018" cy="642850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324000" bIns="49917"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圆角矩形 3"/>
          <p:cNvSpPr/>
          <p:nvPr/>
        </p:nvSpPr>
        <p:spPr>
          <a:xfrm>
            <a:off x="5031479" y="2585942"/>
            <a:ext cx="4637757" cy="642850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99834" bIns="49917" rtlCol="0" anchor="ctr"/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工作经历、业绩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圆角矩形 1"/>
          <p:cNvSpPr/>
          <p:nvPr/>
        </p:nvSpPr>
        <p:spPr>
          <a:xfrm>
            <a:off x="3794606" y="2585942"/>
            <a:ext cx="1443018" cy="642850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324000" bIns="49917"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圆角矩形 3"/>
          <p:cNvSpPr/>
          <p:nvPr/>
        </p:nvSpPr>
        <p:spPr>
          <a:xfrm>
            <a:off x="5031479" y="3985479"/>
            <a:ext cx="4637757" cy="642850"/>
          </a:xfrm>
          <a:custGeom>
            <a:avLst/>
            <a:gdLst/>
            <a:ahLst/>
            <a:cxnLst/>
            <a:rect l="l" t="t" r="r" b="b"/>
            <a:pathLst>
              <a:path w="3374954" h="511044">
                <a:moveTo>
                  <a:pt x="0" y="0"/>
                </a:moveTo>
                <a:lnTo>
                  <a:pt x="3312637" y="0"/>
                </a:lnTo>
                <a:cubicBezTo>
                  <a:pt x="3347054" y="0"/>
                  <a:pt x="3374954" y="27900"/>
                  <a:pt x="3374954" y="62317"/>
                </a:cubicBezTo>
                <a:lnTo>
                  <a:pt x="3374954" y="448727"/>
                </a:lnTo>
                <a:cubicBezTo>
                  <a:pt x="3374954" y="483144"/>
                  <a:pt x="3347054" y="511044"/>
                  <a:pt x="3312637" y="511044"/>
                </a:cubicBezTo>
                <a:lnTo>
                  <a:pt x="0" y="511044"/>
                </a:lnTo>
                <a:lnTo>
                  <a:pt x="255522" y="25552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99834" bIns="49917" rtlCol="0" anchor="ctr"/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工作计划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圆角矩形 1"/>
          <p:cNvSpPr/>
          <p:nvPr/>
        </p:nvSpPr>
        <p:spPr>
          <a:xfrm>
            <a:off x="3794606" y="3985479"/>
            <a:ext cx="1443018" cy="642850"/>
          </a:xfrm>
          <a:custGeom>
            <a:avLst/>
            <a:gdLst/>
            <a:ahLst/>
            <a:cxnLst/>
            <a:rect l="l" t="t" r="r" b="b"/>
            <a:pathLst>
              <a:path w="1008112" h="511044">
                <a:moveTo>
                  <a:pt x="62317" y="0"/>
                </a:moveTo>
                <a:lnTo>
                  <a:pt x="432048" y="0"/>
                </a:lnTo>
                <a:lnTo>
                  <a:pt x="576064" y="0"/>
                </a:lnTo>
                <a:lnTo>
                  <a:pt x="752590" y="0"/>
                </a:lnTo>
                <a:lnTo>
                  <a:pt x="1008112" y="255522"/>
                </a:lnTo>
                <a:lnTo>
                  <a:pt x="752590" y="511044"/>
                </a:lnTo>
                <a:lnTo>
                  <a:pt x="576064" y="511044"/>
                </a:lnTo>
                <a:lnTo>
                  <a:pt x="432048" y="511044"/>
                </a:lnTo>
                <a:lnTo>
                  <a:pt x="62317" y="511044"/>
                </a:lnTo>
                <a:cubicBezTo>
                  <a:pt x="27900" y="511044"/>
                  <a:pt x="0" y="483144"/>
                  <a:pt x="0" y="448727"/>
                </a:cubicBezTo>
                <a:lnTo>
                  <a:pt x="0" y="62317"/>
                </a:lnTo>
                <a:cubicBezTo>
                  <a:pt x="0" y="27900"/>
                  <a:pt x="27900" y="0"/>
                  <a:pt x="62317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834" tIns="49917" rIns="324000" bIns="49917"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 advClick="0" advTm="6253">
        <p14:warp dir="in"/>
      </p:transition>
    </mc:Choice>
    <mc:Fallback>
      <p:transition spd="slow" advClick="0" advTm="625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ldLvl="0" animBg="1"/>
      <p:bldP spid="7" grpId="0" bldLvl="0" animBg="1"/>
      <p:bldP spid="19" grpId="0" bldLvl="0" animBg="1"/>
      <p:bldP spid="20" grpId="0" bldLvl="0" animBg="1"/>
      <p:bldP spid="21" grpId="0" bldLvl="0" animBg="1"/>
      <p:bldP spid="2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519866" y="2143088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</a:t>
            </a:r>
            <a:endParaRPr lang="zh-CN" altLang="en-US" sz="54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06878" y="3625609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个人简介</a:t>
            </a:r>
            <a:endParaRPr lang="zh-CN" altLang="en-US" sz="6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1890" y="1770743"/>
            <a:ext cx="4986611" cy="3419834"/>
            <a:chOff x="411890" y="1770743"/>
            <a:chExt cx="4986611" cy="3419834"/>
          </a:xfrm>
        </p:grpSpPr>
        <p:grpSp>
          <p:nvGrpSpPr>
            <p:cNvPr id="9" name="组合 8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0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2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3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4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1" name="等腰三角形 10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6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8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9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0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7" name="等腰三角形 16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22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24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25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6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23" name="等腰三角形 22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5" name="雷锋PPT网www.lfppt.com"/>
          <p:cNvGrpSpPr/>
          <p:nvPr/>
        </p:nvGrpSpPr>
        <p:grpSpPr>
          <a:xfrm>
            <a:off x="10064960" y="420914"/>
            <a:ext cx="2715199" cy="1862093"/>
            <a:chOff x="411890" y="1770743"/>
            <a:chExt cx="4986611" cy="3419834"/>
          </a:xfrm>
        </p:grpSpPr>
        <p:grpSp>
          <p:nvGrpSpPr>
            <p:cNvPr id="46" name="组合 45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6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6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6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60" name="等腰三角形 5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4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6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7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8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5" name="等腰三角形 54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4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0" name="等腰三角形 4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6666">
        <p15:prstTrans prst="airplane"/>
      </p:transition>
    </mc:Choice>
    <mc:Fallback>
      <p:transition spd="slow" advClick="0" advTm="666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49"/>
                            </p:stCondLst>
                            <p:childTnLst>
                              <p:par>
                                <p:cTn id="2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124537"/>
            <a:ext cx="11400319" cy="0"/>
          </a:xfrm>
          <a:prstGeom prst="line">
            <a:avLst/>
          </a:prstGeom>
          <a:ln w="28575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504950" y="165353"/>
            <a:ext cx="4653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2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/>
              <a:t>个人简介（含个人优势）</a:t>
            </a:r>
            <a:endParaRPr lang="zh-CN" altLang="en-US" dirty="0"/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148" y="5458787"/>
            <a:ext cx="12192000" cy="1399214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323850" y="251596"/>
            <a:ext cx="876300" cy="698724"/>
            <a:chOff x="676910" y="424180"/>
            <a:chExt cx="1285240" cy="1024795"/>
          </a:xfrm>
        </p:grpSpPr>
        <p:sp>
          <p:nvSpPr>
            <p:cNvPr id="49" name="矩形 48"/>
            <p:cNvSpPr/>
            <p:nvPr/>
          </p:nvSpPr>
          <p:spPr>
            <a:xfrm>
              <a:off x="676910" y="424180"/>
              <a:ext cx="838200" cy="838200"/>
            </a:xfrm>
            <a:prstGeom prst="rect">
              <a:avLst/>
            </a:prstGeom>
            <a:solidFill>
              <a:srgbClr val="1686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1123950" y="610775"/>
              <a:ext cx="838200" cy="838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105">
        <p14:gallery dir="l"/>
      </p:transition>
    </mc:Choice>
    <mc:Fallback>
      <p:transition spd="slow" advClick="0" advTm="51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519866" y="2143088"/>
            <a:ext cx="29260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  <a:endParaRPr lang="zh-CN" altLang="en-US" sz="54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05333" y="3729749"/>
            <a:ext cx="94030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工作经历、主要工作业绩</a:t>
            </a:r>
            <a:endParaRPr lang="zh-CN" altLang="en-US" sz="6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1890" y="1770743"/>
            <a:ext cx="4986611" cy="3419834"/>
            <a:chOff x="411890" y="1770743"/>
            <a:chExt cx="4986611" cy="3419834"/>
          </a:xfrm>
        </p:grpSpPr>
        <p:grpSp>
          <p:nvGrpSpPr>
            <p:cNvPr id="9" name="组合 8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0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2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3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4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1" name="等腰三角形 10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6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8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9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0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7" name="等腰三角形 16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22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24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25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6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23" name="等腰三角形 22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5" name="雷锋PPT网www.lfppt.com"/>
          <p:cNvGrpSpPr/>
          <p:nvPr/>
        </p:nvGrpSpPr>
        <p:grpSpPr>
          <a:xfrm>
            <a:off x="10064960" y="420914"/>
            <a:ext cx="2715199" cy="1862093"/>
            <a:chOff x="411890" y="1770743"/>
            <a:chExt cx="4986611" cy="3419834"/>
          </a:xfrm>
        </p:grpSpPr>
        <p:grpSp>
          <p:nvGrpSpPr>
            <p:cNvPr id="46" name="组合 45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6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6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6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60" name="等腰三角形 5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4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6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7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8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5" name="等腰三角形 54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4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0" name="等腰三角形 4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6666">
        <p15:prstTrans prst="airplane"/>
      </p:transition>
    </mc:Choice>
    <mc:Fallback>
      <p:transition spd="slow" advClick="0" advTm="666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250"/>
                            </p:stCondLst>
                            <p:childTnLst>
                              <p:par>
                                <p:cTn id="2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124537"/>
            <a:ext cx="11400319" cy="0"/>
          </a:xfrm>
          <a:prstGeom prst="line">
            <a:avLst/>
          </a:prstGeom>
          <a:ln w="28575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504950" y="165353"/>
            <a:ext cx="4653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2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/>
              <a:t>工作经历、主要工作业绩</a:t>
            </a:r>
            <a:endParaRPr lang="zh-CN" altLang="en-US" dirty="0"/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148" y="5458787"/>
            <a:ext cx="12192000" cy="1399214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323850" y="251596"/>
            <a:ext cx="876300" cy="698724"/>
            <a:chOff x="676910" y="424180"/>
            <a:chExt cx="1285240" cy="1024795"/>
          </a:xfrm>
        </p:grpSpPr>
        <p:sp>
          <p:nvSpPr>
            <p:cNvPr id="49" name="矩形 48"/>
            <p:cNvSpPr/>
            <p:nvPr/>
          </p:nvSpPr>
          <p:spPr>
            <a:xfrm>
              <a:off x="676910" y="424180"/>
              <a:ext cx="838200" cy="838200"/>
            </a:xfrm>
            <a:prstGeom prst="rect">
              <a:avLst/>
            </a:prstGeom>
            <a:solidFill>
              <a:srgbClr val="1686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1123950" y="610775"/>
              <a:ext cx="838200" cy="838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105">
        <p14:gallery dir="l"/>
      </p:transition>
    </mc:Choice>
    <mc:Fallback>
      <p:transition spd="slow" advClick="0" advTm="51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雷锋PPT网www.lfppt.com"/>
          <p:cNvSpPr txBox="1"/>
          <p:nvPr/>
        </p:nvSpPr>
        <p:spPr>
          <a:xfrm>
            <a:off x="5519866" y="2143088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  <a:endParaRPr lang="zh-CN" altLang="en-US" sz="54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29763" y="3476384"/>
            <a:ext cx="35356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66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工作计划</a:t>
            </a:r>
            <a:endParaRPr lang="zh-CN" altLang="en-US" sz="66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411890" y="1770743"/>
            <a:ext cx="4986611" cy="3419834"/>
            <a:chOff x="411890" y="1770743"/>
            <a:chExt cx="4986611" cy="3419834"/>
          </a:xfrm>
        </p:grpSpPr>
        <p:grpSp>
          <p:nvGrpSpPr>
            <p:cNvPr id="9" name="组合 8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0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2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3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14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1" name="等腰三角形 10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16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18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19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0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17" name="等腰三角形 16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22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24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25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26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23" name="等腰三角形 22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10064960" y="420914"/>
            <a:ext cx="2715199" cy="1862093"/>
            <a:chOff x="411890" y="1770743"/>
            <a:chExt cx="4986611" cy="3419834"/>
          </a:xfrm>
        </p:grpSpPr>
        <p:grpSp>
          <p:nvGrpSpPr>
            <p:cNvPr id="46" name="组合 45"/>
            <p:cNvGrpSpPr/>
            <p:nvPr/>
          </p:nvGrpSpPr>
          <p:grpSpPr>
            <a:xfrm>
              <a:off x="411890" y="2816073"/>
              <a:ext cx="1976164" cy="1257293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6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6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6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60" name="等腰三角形 5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7" name="组合 46"/>
            <p:cNvGrpSpPr/>
            <p:nvPr/>
          </p:nvGrpSpPr>
          <p:grpSpPr>
            <a:xfrm>
              <a:off x="1599559" y="4197017"/>
              <a:ext cx="1561639" cy="993560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54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6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7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8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5" name="等腰三角形 54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8" name="组合 47"/>
            <p:cNvGrpSpPr/>
            <p:nvPr/>
          </p:nvGrpSpPr>
          <p:grpSpPr>
            <a:xfrm>
              <a:off x="2192114" y="1770743"/>
              <a:ext cx="3206387" cy="2039997"/>
              <a:chOff x="1293749" y="260550"/>
              <a:chExt cx="3211751" cy="2043410"/>
            </a:xfrm>
            <a:solidFill>
              <a:srgbClr val="1686D0"/>
            </a:solidFill>
          </p:grpSpPr>
          <p:grpSp>
            <p:nvGrpSpPr>
              <p:cNvPr id="49" name="Group 8"/>
              <p:cNvGrpSpPr/>
              <p:nvPr/>
            </p:nvGrpSpPr>
            <p:grpSpPr bwMode="auto">
              <a:xfrm rot="21364054">
                <a:off x="1293749" y="260550"/>
                <a:ext cx="3211751" cy="2043410"/>
                <a:chOff x="-158" y="38"/>
                <a:chExt cx="6176" cy="3930"/>
              </a:xfrm>
              <a:grpFill/>
            </p:grpSpPr>
            <p:sp>
              <p:nvSpPr>
                <p:cNvPr id="51" name="Freeform: Shape 10"/>
                <p:cNvSpPr/>
                <p:nvPr/>
              </p:nvSpPr>
              <p:spPr bwMode="auto">
                <a:xfrm>
                  <a:off x="1836" y="49"/>
                  <a:ext cx="4051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  <a:gd name="connsiteX0" fmla="*/ 338 w 21600"/>
                    <a:gd name="connsiteY0" fmla="*/ 10512 h 21600"/>
                    <a:gd name="connsiteX1" fmla="*/ 0 w 21600"/>
                    <a:gd name="connsiteY1" fmla="*/ 21600 h 21600"/>
                    <a:gd name="connsiteX2" fmla="*/ 2612 w 21600"/>
                    <a:gd name="connsiteY2" fmla="*/ 12113 h 21600"/>
                    <a:gd name="connsiteX3" fmla="*/ 21600 w 21600"/>
                    <a:gd name="connsiteY3" fmla="*/ 0 h 21600"/>
                    <a:gd name="connsiteX4" fmla="*/ 338 w 21600"/>
                    <a:gd name="connsiteY4" fmla="*/ 10512 h 21600"/>
                    <a:gd name="connsiteX5" fmla="*/ 338 w 21600"/>
                    <a:gd name="connsiteY5" fmla="*/ 10512 h 21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600" h="21600">
                      <a:moveTo>
                        <a:pt x="338" y="10512"/>
                      </a:moveTo>
                      <a:cubicBezTo>
                        <a:pt x="225" y="14208"/>
                        <a:pt x="113" y="17904"/>
                        <a:pt x="0" y="21600"/>
                      </a:cubicBez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  <p:sp>
              <p:nvSpPr>
                <p:cNvPr id="52" name="Freeform: Shape 11"/>
                <p:cNvSpPr/>
                <p:nvPr/>
              </p:nvSpPr>
              <p:spPr bwMode="auto">
                <a:xfrm>
                  <a:off x="-158" y="69"/>
                  <a:ext cx="5940" cy="1653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connsiteX0" fmla="*/ 0 w 21666"/>
                    <a:gd name="connsiteY0" fmla="*/ 11364 h 19973"/>
                    <a:gd name="connsiteX1" fmla="*/ 6723 w 21666"/>
                    <a:gd name="connsiteY1" fmla="*/ 19973 h 19973"/>
                    <a:gd name="connsiteX2" fmla="*/ 21666 w 21666"/>
                    <a:gd name="connsiteY2" fmla="*/ 0 h 19973"/>
                    <a:gd name="connsiteX3" fmla="*/ 0 w 21666"/>
                    <a:gd name="connsiteY3" fmla="*/ 11364 h 19973"/>
                    <a:gd name="connsiteX4" fmla="*/ 0 w 21666"/>
                    <a:gd name="connsiteY4" fmla="*/ 11364 h 19973"/>
                    <a:gd name="connsiteX0-1" fmla="*/ 0 w 21444"/>
                    <a:gd name="connsiteY0-2" fmla="*/ 10445 h 19054"/>
                    <a:gd name="connsiteX1-3" fmla="*/ 6723 w 21444"/>
                    <a:gd name="connsiteY1-4" fmla="*/ 19054 h 19054"/>
                    <a:gd name="connsiteX2-5" fmla="*/ 21444 w 21444"/>
                    <a:gd name="connsiteY2-6" fmla="*/ 0 h 19054"/>
                    <a:gd name="connsiteX3-7" fmla="*/ 0 w 21444"/>
                    <a:gd name="connsiteY3-8" fmla="*/ 10445 h 19054"/>
                    <a:gd name="connsiteX4-9" fmla="*/ 0 w 21444"/>
                    <a:gd name="connsiteY4-10" fmla="*/ 10445 h 1905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21444" h="19054">
                      <a:moveTo>
                        <a:pt x="0" y="10445"/>
                      </a:moveTo>
                      <a:lnTo>
                        <a:pt x="6723" y="19054"/>
                      </a:lnTo>
                      <a:lnTo>
                        <a:pt x="21444" y="0"/>
                      </a:lnTo>
                      <a:cubicBezTo>
                        <a:pt x="14244" y="4330"/>
                        <a:pt x="7200" y="6115"/>
                        <a:pt x="0" y="10445"/>
                      </a:cubicBezTo>
                      <a:close/>
                      <a:moveTo>
                        <a:pt x="0" y="10445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53" name="Freeform: Shape 12"/>
                <p:cNvSpPr/>
                <p:nvPr/>
              </p:nvSpPr>
              <p:spPr bwMode="auto">
                <a:xfrm>
                  <a:off x="2453" y="38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grpFill/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 dirty="0"/>
                </a:p>
              </p:txBody>
            </p:sp>
          </p:grpSp>
          <p:sp>
            <p:nvSpPr>
              <p:cNvPr id="50" name="等腰三角形 49"/>
              <p:cNvSpPr/>
              <p:nvPr/>
            </p:nvSpPr>
            <p:spPr>
              <a:xfrm rot="20000141">
                <a:off x="2255306" y="1446298"/>
                <a:ext cx="625638" cy="537728"/>
              </a:xfrm>
              <a:prstGeom prst="triangle">
                <a:avLst>
                  <a:gd name="adj" fmla="val 8668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Click="0" advTm="6651">
        <p15:prstTrans prst="airplane"/>
      </p:transition>
    </mc:Choice>
    <mc:Fallback>
      <p:transition spd="slow" advClick="0" advTm="665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49"/>
                            </p:stCondLst>
                            <p:childTnLst>
                              <p:par>
                                <p:cTn id="2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0" y="1124537"/>
            <a:ext cx="11400319" cy="0"/>
          </a:xfrm>
          <a:prstGeom prst="line">
            <a:avLst/>
          </a:prstGeom>
          <a:ln w="28575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504950" y="165353"/>
            <a:ext cx="5872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2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/>
            <a:r>
              <a:rPr lang="zh-CN" altLang="en-US" dirty="0"/>
              <a:t>对所竞聘岗位的认识与工作思路</a:t>
            </a:r>
            <a:endParaRPr lang="zh-CN" altLang="en-US" dirty="0"/>
          </a:p>
        </p:txBody>
      </p:sp>
      <p:pic>
        <p:nvPicPr>
          <p:cNvPr id="47" name="图片 46"/>
          <p:cNvPicPr>
            <a:picLocks noChangeAspect="1"/>
          </p:cNvPicPr>
          <p:nvPr/>
        </p:nvPicPr>
        <p:blipFill rotWithShape="1">
          <a:blip r:embed="rId1" cstate="screen"/>
          <a:srcRect/>
          <a:stretch>
            <a:fillRect/>
          </a:stretch>
        </p:blipFill>
        <p:spPr>
          <a:xfrm>
            <a:off x="148" y="5458787"/>
            <a:ext cx="12192000" cy="1399214"/>
          </a:xfrm>
          <a:prstGeom prst="rect">
            <a:avLst/>
          </a:prstGeom>
        </p:spPr>
      </p:pic>
      <p:grpSp>
        <p:nvGrpSpPr>
          <p:cNvPr id="48" name="组合 47"/>
          <p:cNvGrpSpPr/>
          <p:nvPr/>
        </p:nvGrpSpPr>
        <p:grpSpPr>
          <a:xfrm>
            <a:off x="323850" y="251596"/>
            <a:ext cx="876300" cy="698724"/>
            <a:chOff x="676910" y="424180"/>
            <a:chExt cx="1285240" cy="1024795"/>
          </a:xfrm>
        </p:grpSpPr>
        <p:sp>
          <p:nvSpPr>
            <p:cNvPr id="49" name="矩形 48"/>
            <p:cNvSpPr/>
            <p:nvPr/>
          </p:nvSpPr>
          <p:spPr>
            <a:xfrm>
              <a:off x="676910" y="424180"/>
              <a:ext cx="838200" cy="838200"/>
            </a:xfrm>
            <a:prstGeom prst="rect">
              <a:avLst/>
            </a:prstGeom>
            <a:solidFill>
              <a:srgbClr val="1686D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" name="矩形 49"/>
            <p:cNvSpPr/>
            <p:nvPr/>
          </p:nvSpPr>
          <p:spPr>
            <a:xfrm>
              <a:off x="1123950" y="610775"/>
              <a:ext cx="838200" cy="8382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105">
        <p14:gallery dir="l"/>
      </p:transition>
    </mc:Choice>
    <mc:Fallback>
      <p:transition spd="slow" advClick="0" advTm="51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2351789" y="1752911"/>
            <a:ext cx="2025580" cy="1288733"/>
            <a:chOff x="1293749" y="260550"/>
            <a:chExt cx="3211751" cy="2043410"/>
          </a:xfrm>
          <a:solidFill>
            <a:srgbClr val="1686D0"/>
          </a:solidFill>
        </p:grpSpPr>
        <p:grpSp>
          <p:nvGrpSpPr>
            <p:cNvPr id="94" name="Group 8"/>
            <p:cNvGrpSpPr/>
            <p:nvPr/>
          </p:nvGrpSpPr>
          <p:grpSpPr bwMode="auto">
            <a:xfrm rot="21364054">
              <a:off x="1293749" y="260550"/>
              <a:ext cx="3211751" cy="2043410"/>
              <a:chOff x="-158" y="38"/>
              <a:chExt cx="6176" cy="3930"/>
            </a:xfrm>
            <a:grpFill/>
          </p:grpSpPr>
          <p:sp>
            <p:nvSpPr>
              <p:cNvPr id="96" name="Freeform: Shape 10"/>
              <p:cNvSpPr/>
              <p:nvPr/>
            </p:nvSpPr>
            <p:spPr bwMode="auto">
              <a:xfrm>
                <a:off x="1836" y="49"/>
                <a:ext cx="4051" cy="3473"/>
              </a:xfrm>
              <a:custGeom>
                <a:avLst/>
                <a:gdLst>
                  <a:gd name="T0" fmla="*/ 338 w 21600"/>
                  <a:gd name="T1" fmla="*/ 10512 h 21600"/>
                  <a:gd name="T2" fmla="*/ 0 w 21600"/>
                  <a:gd name="T3" fmla="*/ 21600 h 21600"/>
                  <a:gd name="T4" fmla="*/ 2612 w 21600"/>
                  <a:gd name="T5" fmla="*/ 12113 h 21600"/>
                  <a:gd name="T6" fmla="*/ 21600 w 21600"/>
                  <a:gd name="T7" fmla="*/ 0 h 21600"/>
                  <a:gd name="T8" fmla="*/ 14474 w 21600"/>
                  <a:gd name="T9" fmla="*/ 1859 h 21600"/>
                  <a:gd name="T10" fmla="*/ 338 w 21600"/>
                  <a:gd name="T11" fmla="*/ 10512 h 21600"/>
                  <a:gd name="T12" fmla="*/ 338 w 21600"/>
                  <a:gd name="T13" fmla="*/ 10512 h 21600"/>
                  <a:gd name="connsiteX0" fmla="*/ 338 w 21600"/>
                  <a:gd name="connsiteY0" fmla="*/ 10512 h 21600"/>
                  <a:gd name="connsiteX1" fmla="*/ 0 w 21600"/>
                  <a:gd name="connsiteY1" fmla="*/ 21600 h 21600"/>
                  <a:gd name="connsiteX2" fmla="*/ 2612 w 21600"/>
                  <a:gd name="connsiteY2" fmla="*/ 12113 h 21600"/>
                  <a:gd name="connsiteX3" fmla="*/ 21600 w 21600"/>
                  <a:gd name="connsiteY3" fmla="*/ 0 h 21600"/>
                  <a:gd name="connsiteX4" fmla="*/ 338 w 21600"/>
                  <a:gd name="connsiteY4" fmla="*/ 10512 h 21600"/>
                  <a:gd name="connsiteX5" fmla="*/ 338 w 21600"/>
                  <a:gd name="connsiteY5" fmla="*/ 10512 h 2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600" h="21600">
                    <a:moveTo>
                      <a:pt x="338" y="10512"/>
                    </a:moveTo>
                    <a:cubicBezTo>
                      <a:pt x="225" y="14208"/>
                      <a:pt x="113" y="17904"/>
                      <a:pt x="0" y="21600"/>
                    </a:cubicBezTo>
                    <a:lnTo>
                      <a:pt x="2612" y="12113"/>
                    </a:lnTo>
                    <a:lnTo>
                      <a:pt x="21600" y="0"/>
                    </a:lnTo>
                    <a:lnTo>
                      <a:pt x="338" y="10512"/>
                    </a:lnTo>
                    <a:close/>
                    <a:moveTo>
                      <a:pt x="338" y="10512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  <p:sp>
            <p:nvSpPr>
              <p:cNvPr id="97" name="Freeform: Shape 11"/>
              <p:cNvSpPr/>
              <p:nvPr/>
            </p:nvSpPr>
            <p:spPr bwMode="auto">
              <a:xfrm>
                <a:off x="-158" y="69"/>
                <a:ext cx="5940" cy="1653"/>
              </a:xfrm>
              <a:custGeom>
                <a:avLst/>
                <a:gdLst>
                  <a:gd name="T0" fmla="*/ 0 w 21600"/>
                  <a:gd name="T1" fmla="*/ 1 h 21600"/>
                  <a:gd name="T2" fmla="*/ 40 w 21600"/>
                  <a:gd name="T3" fmla="*/ 1 h 21600"/>
                  <a:gd name="T4" fmla="*/ 127 w 21600"/>
                  <a:gd name="T5" fmla="*/ 0 h 21600"/>
                  <a:gd name="T6" fmla="*/ 0 w 21600"/>
                  <a:gd name="T7" fmla="*/ 1 h 21600"/>
                  <a:gd name="T8" fmla="*/ 0 w 21600"/>
                  <a:gd name="T9" fmla="*/ 1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0 w 21666"/>
                  <a:gd name="connsiteY0" fmla="*/ 11364 h 19973"/>
                  <a:gd name="connsiteX1" fmla="*/ 6723 w 21666"/>
                  <a:gd name="connsiteY1" fmla="*/ 19973 h 19973"/>
                  <a:gd name="connsiteX2" fmla="*/ 21666 w 21666"/>
                  <a:gd name="connsiteY2" fmla="*/ 0 h 19973"/>
                  <a:gd name="connsiteX3" fmla="*/ 0 w 21666"/>
                  <a:gd name="connsiteY3" fmla="*/ 11364 h 19973"/>
                  <a:gd name="connsiteX4" fmla="*/ 0 w 21666"/>
                  <a:gd name="connsiteY4" fmla="*/ 11364 h 19973"/>
                  <a:gd name="connsiteX0-1" fmla="*/ 0 w 21444"/>
                  <a:gd name="connsiteY0-2" fmla="*/ 10445 h 19054"/>
                  <a:gd name="connsiteX1-3" fmla="*/ 6723 w 21444"/>
                  <a:gd name="connsiteY1-4" fmla="*/ 19054 h 19054"/>
                  <a:gd name="connsiteX2-5" fmla="*/ 21444 w 21444"/>
                  <a:gd name="connsiteY2-6" fmla="*/ 0 h 19054"/>
                  <a:gd name="connsiteX3-7" fmla="*/ 0 w 21444"/>
                  <a:gd name="connsiteY3-8" fmla="*/ 10445 h 19054"/>
                  <a:gd name="connsiteX4-9" fmla="*/ 0 w 21444"/>
                  <a:gd name="connsiteY4-10" fmla="*/ 10445 h 1905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1444" h="19054">
                    <a:moveTo>
                      <a:pt x="0" y="10445"/>
                    </a:moveTo>
                    <a:lnTo>
                      <a:pt x="6723" y="19054"/>
                    </a:lnTo>
                    <a:lnTo>
                      <a:pt x="21444" y="0"/>
                    </a:lnTo>
                    <a:cubicBezTo>
                      <a:pt x="14244" y="4330"/>
                      <a:pt x="7200" y="6115"/>
                      <a:pt x="0" y="10445"/>
                    </a:cubicBezTo>
                    <a:close/>
                    <a:moveTo>
                      <a:pt x="0" y="10445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98" name="Freeform: Shape 12"/>
              <p:cNvSpPr/>
              <p:nvPr/>
            </p:nvSpPr>
            <p:spPr bwMode="auto">
              <a:xfrm>
                <a:off x="2453" y="38"/>
                <a:ext cx="3565" cy="3930"/>
              </a:xfrm>
              <a:custGeom>
                <a:avLst/>
                <a:gdLst>
                  <a:gd name="T0" fmla="*/ 0 w 21600"/>
                  <a:gd name="T1" fmla="*/ 12 h 21600"/>
                  <a:gd name="T2" fmla="*/ 16 w 21600"/>
                  <a:gd name="T3" fmla="*/ 0 h 21600"/>
                  <a:gd name="T4" fmla="*/ 6 w 21600"/>
                  <a:gd name="T5" fmla="*/ 24 h 21600"/>
                  <a:gd name="T6" fmla="*/ 0 w 21600"/>
                  <a:gd name="T7" fmla="*/ 12 h 21600"/>
                  <a:gd name="T8" fmla="*/ 0 w 21600"/>
                  <a:gd name="T9" fmla="*/ 12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10747"/>
                    </a:moveTo>
                    <a:lnTo>
                      <a:pt x="21600" y="0"/>
                    </a:lnTo>
                    <a:lnTo>
                      <a:pt x="7562" y="21600"/>
                    </a:lnTo>
                    <a:lnTo>
                      <a:pt x="0" y="10747"/>
                    </a:lnTo>
                    <a:close/>
                    <a:moveTo>
                      <a:pt x="0" y="10747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2" name="等腰三角形 11"/>
            <p:cNvSpPr/>
            <p:nvPr/>
          </p:nvSpPr>
          <p:spPr>
            <a:xfrm rot="20000141">
              <a:off x="2255306" y="1446298"/>
              <a:ext cx="625638" cy="537728"/>
            </a:xfrm>
            <a:prstGeom prst="triangle">
              <a:avLst>
                <a:gd name="adj" fmla="val 8668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9" name="组合 98"/>
          <p:cNvGrpSpPr/>
          <p:nvPr/>
        </p:nvGrpSpPr>
        <p:grpSpPr>
          <a:xfrm>
            <a:off x="3539458" y="3140450"/>
            <a:ext cx="1600689" cy="1018405"/>
            <a:chOff x="1293749" y="260550"/>
            <a:chExt cx="3211751" cy="2043410"/>
          </a:xfrm>
          <a:solidFill>
            <a:srgbClr val="1686D0"/>
          </a:solidFill>
        </p:grpSpPr>
        <p:grpSp>
          <p:nvGrpSpPr>
            <p:cNvPr id="100" name="Group 8"/>
            <p:cNvGrpSpPr/>
            <p:nvPr/>
          </p:nvGrpSpPr>
          <p:grpSpPr bwMode="auto">
            <a:xfrm rot="21364054">
              <a:off x="1293749" y="260550"/>
              <a:ext cx="3211751" cy="2043410"/>
              <a:chOff x="-158" y="38"/>
              <a:chExt cx="6176" cy="3930"/>
            </a:xfrm>
            <a:grpFill/>
          </p:grpSpPr>
          <p:sp>
            <p:nvSpPr>
              <p:cNvPr id="102" name="Freeform: Shape 10"/>
              <p:cNvSpPr/>
              <p:nvPr/>
            </p:nvSpPr>
            <p:spPr bwMode="auto">
              <a:xfrm>
                <a:off x="1836" y="49"/>
                <a:ext cx="4051" cy="3473"/>
              </a:xfrm>
              <a:custGeom>
                <a:avLst/>
                <a:gdLst>
                  <a:gd name="T0" fmla="*/ 338 w 21600"/>
                  <a:gd name="T1" fmla="*/ 10512 h 21600"/>
                  <a:gd name="T2" fmla="*/ 0 w 21600"/>
                  <a:gd name="T3" fmla="*/ 21600 h 21600"/>
                  <a:gd name="T4" fmla="*/ 2612 w 21600"/>
                  <a:gd name="T5" fmla="*/ 12113 h 21600"/>
                  <a:gd name="T6" fmla="*/ 21600 w 21600"/>
                  <a:gd name="T7" fmla="*/ 0 h 21600"/>
                  <a:gd name="T8" fmla="*/ 14474 w 21600"/>
                  <a:gd name="T9" fmla="*/ 1859 h 21600"/>
                  <a:gd name="T10" fmla="*/ 338 w 21600"/>
                  <a:gd name="T11" fmla="*/ 10512 h 21600"/>
                  <a:gd name="T12" fmla="*/ 338 w 21600"/>
                  <a:gd name="T13" fmla="*/ 10512 h 21600"/>
                  <a:gd name="connsiteX0" fmla="*/ 338 w 21600"/>
                  <a:gd name="connsiteY0" fmla="*/ 10512 h 21600"/>
                  <a:gd name="connsiteX1" fmla="*/ 0 w 21600"/>
                  <a:gd name="connsiteY1" fmla="*/ 21600 h 21600"/>
                  <a:gd name="connsiteX2" fmla="*/ 2612 w 21600"/>
                  <a:gd name="connsiteY2" fmla="*/ 12113 h 21600"/>
                  <a:gd name="connsiteX3" fmla="*/ 21600 w 21600"/>
                  <a:gd name="connsiteY3" fmla="*/ 0 h 21600"/>
                  <a:gd name="connsiteX4" fmla="*/ 338 w 21600"/>
                  <a:gd name="connsiteY4" fmla="*/ 10512 h 21600"/>
                  <a:gd name="connsiteX5" fmla="*/ 338 w 21600"/>
                  <a:gd name="connsiteY5" fmla="*/ 10512 h 2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600" h="21600">
                    <a:moveTo>
                      <a:pt x="338" y="10512"/>
                    </a:moveTo>
                    <a:cubicBezTo>
                      <a:pt x="225" y="14208"/>
                      <a:pt x="113" y="17904"/>
                      <a:pt x="0" y="21600"/>
                    </a:cubicBezTo>
                    <a:lnTo>
                      <a:pt x="2612" y="12113"/>
                    </a:lnTo>
                    <a:lnTo>
                      <a:pt x="21600" y="0"/>
                    </a:lnTo>
                    <a:lnTo>
                      <a:pt x="338" y="10512"/>
                    </a:lnTo>
                    <a:close/>
                    <a:moveTo>
                      <a:pt x="338" y="10512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  <p:sp>
            <p:nvSpPr>
              <p:cNvPr id="103" name="Freeform: Shape 11"/>
              <p:cNvSpPr/>
              <p:nvPr/>
            </p:nvSpPr>
            <p:spPr bwMode="auto">
              <a:xfrm>
                <a:off x="-158" y="69"/>
                <a:ext cx="5940" cy="1653"/>
              </a:xfrm>
              <a:custGeom>
                <a:avLst/>
                <a:gdLst>
                  <a:gd name="T0" fmla="*/ 0 w 21600"/>
                  <a:gd name="T1" fmla="*/ 1 h 21600"/>
                  <a:gd name="T2" fmla="*/ 40 w 21600"/>
                  <a:gd name="T3" fmla="*/ 1 h 21600"/>
                  <a:gd name="T4" fmla="*/ 127 w 21600"/>
                  <a:gd name="T5" fmla="*/ 0 h 21600"/>
                  <a:gd name="T6" fmla="*/ 0 w 21600"/>
                  <a:gd name="T7" fmla="*/ 1 h 21600"/>
                  <a:gd name="T8" fmla="*/ 0 w 21600"/>
                  <a:gd name="T9" fmla="*/ 1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0 w 21666"/>
                  <a:gd name="connsiteY0" fmla="*/ 11364 h 19973"/>
                  <a:gd name="connsiteX1" fmla="*/ 6723 w 21666"/>
                  <a:gd name="connsiteY1" fmla="*/ 19973 h 19973"/>
                  <a:gd name="connsiteX2" fmla="*/ 21666 w 21666"/>
                  <a:gd name="connsiteY2" fmla="*/ 0 h 19973"/>
                  <a:gd name="connsiteX3" fmla="*/ 0 w 21666"/>
                  <a:gd name="connsiteY3" fmla="*/ 11364 h 19973"/>
                  <a:gd name="connsiteX4" fmla="*/ 0 w 21666"/>
                  <a:gd name="connsiteY4" fmla="*/ 11364 h 19973"/>
                  <a:gd name="connsiteX0-1" fmla="*/ 0 w 21444"/>
                  <a:gd name="connsiteY0-2" fmla="*/ 10445 h 19054"/>
                  <a:gd name="connsiteX1-3" fmla="*/ 6723 w 21444"/>
                  <a:gd name="connsiteY1-4" fmla="*/ 19054 h 19054"/>
                  <a:gd name="connsiteX2-5" fmla="*/ 21444 w 21444"/>
                  <a:gd name="connsiteY2-6" fmla="*/ 0 h 19054"/>
                  <a:gd name="connsiteX3-7" fmla="*/ 0 w 21444"/>
                  <a:gd name="connsiteY3-8" fmla="*/ 10445 h 19054"/>
                  <a:gd name="connsiteX4-9" fmla="*/ 0 w 21444"/>
                  <a:gd name="connsiteY4-10" fmla="*/ 10445 h 1905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1444" h="19054">
                    <a:moveTo>
                      <a:pt x="0" y="10445"/>
                    </a:moveTo>
                    <a:lnTo>
                      <a:pt x="6723" y="19054"/>
                    </a:lnTo>
                    <a:lnTo>
                      <a:pt x="21444" y="0"/>
                    </a:lnTo>
                    <a:cubicBezTo>
                      <a:pt x="14244" y="4330"/>
                      <a:pt x="7200" y="6115"/>
                      <a:pt x="0" y="10445"/>
                    </a:cubicBezTo>
                    <a:close/>
                    <a:moveTo>
                      <a:pt x="0" y="10445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04" name="Freeform: Shape 12"/>
              <p:cNvSpPr/>
              <p:nvPr/>
            </p:nvSpPr>
            <p:spPr bwMode="auto">
              <a:xfrm>
                <a:off x="2453" y="38"/>
                <a:ext cx="3565" cy="3930"/>
              </a:xfrm>
              <a:custGeom>
                <a:avLst/>
                <a:gdLst>
                  <a:gd name="T0" fmla="*/ 0 w 21600"/>
                  <a:gd name="T1" fmla="*/ 12 h 21600"/>
                  <a:gd name="T2" fmla="*/ 16 w 21600"/>
                  <a:gd name="T3" fmla="*/ 0 h 21600"/>
                  <a:gd name="T4" fmla="*/ 6 w 21600"/>
                  <a:gd name="T5" fmla="*/ 24 h 21600"/>
                  <a:gd name="T6" fmla="*/ 0 w 21600"/>
                  <a:gd name="T7" fmla="*/ 12 h 21600"/>
                  <a:gd name="T8" fmla="*/ 0 w 21600"/>
                  <a:gd name="T9" fmla="*/ 12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10747"/>
                    </a:moveTo>
                    <a:lnTo>
                      <a:pt x="21600" y="0"/>
                    </a:lnTo>
                    <a:lnTo>
                      <a:pt x="7562" y="21600"/>
                    </a:lnTo>
                    <a:lnTo>
                      <a:pt x="0" y="10747"/>
                    </a:lnTo>
                    <a:close/>
                    <a:moveTo>
                      <a:pt x="0" y="10747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01" name="等腰三角形 100"/>
            <p:cNvSpPr/>
            <p:nvPr/>
          </p:nvSpPr>
          <p:spPr>
            <a:xfrm rot="20000141">
              <a:off x="2255306" y="1446298"/>
              <a:ext cx="625638" cy="537728"/>
            </a:xfrm>
            <a:prstGeom prst="triangle">
              <a:avLst>
                <a:gd name="adj" fmla="val 8668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任意多边形: 形状 18"/>
          <p:cNvSpPr/>
          <p:nvPr/>
        </p:nvSpPr>
        <p:spPr>
          <a:xfrm>
            <a:off x="826830" y="2130124"/>
            <a:ext cx="4809810" cy="3863023"/>
          </a:xfrm>
          <a:custGeom>
            <a:avLst/>
            <a:gdLst>
              <a:gd name="connsiteX0" fmla="*/ 0 w 4216400"/>
              <a:gd name="connsiteY0" fmla="*/ 1612900 h 1810866"/>
              <a:gd name="connsiteX1" fmla="*/ 190500 w 4216400"/>
              <a:gd name="connsiteY1" fmla="*/ 1663700 h 1810866"/>
              <a:gd name="connsiteX2" fmla="*/ 419100 w 4216400"/>
              <a:gd name="connsiteY2" fmla="*/ 1130300 h 1810866"/>
              <a:gd name="connsiteX3" fmla="*/ 1308100 w 4216400"/>
              <a:gd name="connsiteY3" fmla="*/ 1752600 h 1810866"/>
              <a:gd name="connsiteX4" fmla="*/ 1943100 w 4216400"/>
              <a:gd name="connsiteY4" fmla="*/ 1752600 h 1810866"/>
              <a:gd name="connsiteX5" fmla="*/ 2006600 w 4216400"/>
              <a:gd name="connsiteY5" fmla="*/ 1473200 h 1810866"/>
              <a:gd name="connsiteX6" fmla="*/ 1892300 w 4216400"/>
              <a:gd name="connsiteY6" fmla="*/ 1219200 h 1810866"/>
              <a:gd name="connsiteX7" fmla="*/ 1244600 w 4216400"/>
              <a:gd name="connsiteY7" fmla="*/ 838200 h 1810866"/>
              <a:gd name="connsiteX8" fmla="*/ 1473200 w 4216400"/>
              <a:gd name="connsiteY8" fmla="*/ 165100 h 1810866"/>
              <a:gd name="connsiteX9" fmla="*/ 4216400 w 4216400"/>
              <a:gd name="connsiteY9" fmla="*/ 0 h 1810866"/>
              <a:gd name="connsiteX0-1" fmla="*/ 0 w 2021965"/>
              <a:gd name="connsiteY0-2" fmla="*/ 1536700 h 1734666"/>
              <a:gd name="connsiteX1-3" fmla="*/ 190500 w 2021965"/>
              <a:gd name="connsiteY1-4" fmla="*/ 1587500 h 1734666"/>
              <a:gd name="connsiteX2-5" fmla="*/ 419100 w 2021965"/>
              <a:gd name="connsiteY2-6" fmla="*/ 1054100 h 1734666"/>
              <a:gd name="connsiteX3-7" fmla="*/ 1308100 w 2021965"/>
              <a:gd name="connsiteY3-8" fmla="*/ 1676400 h 1734666"/>
              <a:gd name="connsiteX4-9" fmla="*/ 1943100 w 2021965"/>
              <a:gd name="connsiteY4-10" fmla="*/ 1676400 h 1734666"/>
              <a:gd name="connsiteX5-11" fmla="*/ 2006600 w 2021965"/>
              <a:gd name="connsiteY5-12" fmla="*/ 1397000 h 1734666"/>
              <a:gd name="connsiteX6-13" fmla="*/ 1892300 w 2021965"/>
              <a:gd name="connsiteY6-14" fmla="*/ 1143000 h 1734666"/>
              <a:gd name="connsiteX7-15" fmla="*/ 1244600 w 2021965"/>
              <a:gd name="connsiteY7-16" fmla="*/ 762000 h 1734666"/>
              <a:gd name="connsiteX8-17" fmla="*/ 1473200 w 2021965"/>
              <a:gd name="connsiteY8-18" fmla="*/ 88900 h 1734666"/>
              <a:gd name="connsiteX9-19" fmla="*/ 1841500 w 2021965"/>
              <a:gd name="connsiteY9-20" fmla="*/ 0 h 1734666"/>
              <a:gd name="connsiteX0-21" fmla="*/ 0 w 2021965"/>
              <a:gd name="connsiteY0-22" fmla="*/ 1536700 h 1734666"/>
              <a:gd name="connsiteX1-23" fmla="*/ 190500 w 2021965"/>
              <a:gd name="connsiteY1-24" fmla="*/ 1587500 h 1734666"/>
              <a:gd name="connsiteX2-25" fmla="*/ 419100 w 2021965"/>
              <a:gd name="connsiteY2-26" fmla="*/ 1054100 h 1734666"/>
              <a:gd name="connsiteX3-27" fmla="*/ 1308100 w 2021965"/>
              <a:gd name="connsiteY3-28" fmla="*/ 1676400 h 1734666"/>
              <a:gd name="connsiteX4-29" fmla="*/ 1943100 w 2021965"/>
              <a:gd name="connsiteY4-30" fmla="*/ 1676400 h 1734666"/>
              <a:gd name="connsiteX5-31" fmla="*/ 2006600 w 2021965"/>
              <a:gd name="connsiteY5-32" fmla="*/ 1397000 h 1734666"/>
              <a:gd name="connsiteX6-33" fmla="*/ 1892300 w 2021965"/>
              <a:gd name="connsiteY6-34" fmla="*/ 1143000 h 1734666"/>
              <a:gd name="connsiteX7-35" fmla="*/ 1244600 w 2021965"/>
              <a:gd name="connsiteY7-36" fmla="*/ 762000 h 1734666"/>
              <a:gd name="connsiteX8-37" fmla="*/ 1473200 w 2021965"/>
              <a:gd name="connsiteY8-38" fmla="*/ 88900 h 1734666"/>
              <a:gd name="connsiteX9-39" fmla="*/ 1841500 w 2021965"/>
              <a:gd name="connsiteY9-40" fmla="*/ 0 h 1734666"/>
              <a:gd name="connsiteX0-41" fmla="*/ 0 w 2021965"/>
              <a:gd name="connsiteY0-42" fmla="*/ 1536700 h 1734666"/>
              <a:gd name="connsiteX1-43" fmla="*/ 190500 w 2021965"/>
              <a:gd name="connsiteY1-44" fmla="*/ 1587500 h 1734666"/>
              <a:gd name="connsiteX2-45" fmla="*/ 419100 w 2021965"/>
              <a:gd name="connsiteY2-46" fmla="*/ 1054100 h 1734666"/>
              <a:gd name="connsiteX3-47" fmla="*/ 1308100 w 2021965"/>
              <a:gd name="connsiteY3-48" fmla="*/ 1676400 h 1734666"/>
              <a:gd name="connsiteX4-49" fmla="*/ 1943100 w 2021965"/>
              <a:gd name="connsiteY4-50" fmla="*/ 1676400 h 1734666"/>
              <a:gd name="connsiteX5-51" fmla="*/ 2006600 w 2021965"/>
              <a:gd name="connsiteY5-52" fmla="*/ 1397000 h 1734666"/>
              <a:gd name="connsiteX6-53" fmla="*/ 1892300 w 2021965"/>
              <a:gd name="connsiteY6-54" fmla="*/ 1143000 h 1734666"/>
              <a:gd name="connsiteX7-55" fmla="*/ 1244600 w 2021965"/>
              <a:gd name="connsiteY7-56" fmla="*/ 762000 h 1734666"/>
              <a:gd name="connsiteX8-57" fmla="*/ 1389380 w 2021965"/>
              <a:gd name="connsiteY8-58" fmla="*/ 134620 h 1734666"/>
              <a:gd name="connsiteX9-59" fmla="*/ 1841500 w 2021965"/>
              <a:gd name="connsiteY9-60" fmla="*/ 0 h 1734666"/>
              <a:gd name="connsiteX0-61" fmla="*/ 0 w 2021965"/>
              <a:gd name="connsiteY0-62" fmla="*/ 1536700 h 1734666"/>
              <a:gd name="connsiteX1-63" fmla="*/ 190500 w 2021965"/>
              <a:gd name="connsiteY1-64" fmla="*/ 1587500 h 1734666"/>
              <a:gd name="connsiteX2-65" fmla="*/ 419100 w 2021965"/>
              <a:gd name="connsiteY2-66" fmla="*/ 1054100 h 1734666"/>
              <a:gd name="connsiteX3-67" fmla="*/ 1308100 w 2021965"/>
              <a:gd name="connsiteY3-68" fmla="*/ 1676400 h 1734666"/>
              <a:gd name="connsiteX4-69" fmla="*/ 1943100 w 2021965"/>
              <a:gd name="connsiteY4-70" fmla="*/ 1676400 h 1734666"/>
              <a:gd name="connsiteX5-71" fmla="*/ 2006600 w 2021965"/>
              <a:gd name="connsiteY5-72" fmla="*/ 1397000 h 1734666"/>
              <a:gd name="connsiteX6-73" fmla="*/ 1892300 w 2021965"/>
              <a:gd name="connsiteY6-74" fmla="*/ 1143000 h 1734666"/>
              <a:gd name="connsiteX7-75" fmla="*/ 1244600 w 2021965"/>
              <a:gd name="connsiteY7-76" fmla="*/ 762000 h 1734666"/>
              <a:gd name="connsiteX8-77" fmla="*/ 1389380 w 2021965"/>
              <a:gd name="connsiteY8-78" fmla="*/ 134620 h 1734666"/>
              <a:gd name="connsiteX9-79" fmla="*/ 1841500 w 2021965"/>
              <a:gd name="connsiteY9-80" fmla="*/ 0 h 1734666"/>
              <a:gd name="connsiteX0-81" fmla="*/ 0 w 2021965"/>
              <a:gd name="connsiteY0-82" fmla="*/ 1536700 h 1734666"/>
              <a:gd name="connsiteX1-83" fmla="*/ 190500 w 2021965"/>
              <a:gd name="connsiteY1-84" fmla="*/ 1587500 h 1734666"/>
              <a:gd name="connsiteX2-85" fmla="*/ 419100 w 2021965"/>
              <a:gd name="connsiteY2-86" fmla="*/ 1054100 h 1734666"/>
              <a:gd name="connsiteX3-87" fmla="*/ 1308100 w 2021965"/>
              <a:gd name="connsiteY3-88" fmla="*/ 1676400 h 1734666"/>
              <a:gd name="connsiteX4-89" fmla="*/ 1943100 w 2021965"/>
              <a:gd name="connsiteY4-90" fmla="*/ 1676400 h 1734666"/>
              <a:gd name="connsiteX5-91" fmla="*/ 2006600 w 2021965"/>
              <a:gd name="connsiteY5-92" fmla="*/ 1397000 h 1734666"/>
              <a:gd name="connsiteX6-93" fmla="*/ 1892300 w 2021965"/>
              <a:gd name="connsiteY6-94" fmla="*/ 1143000 h 1734666"/>
              <a:gd name="connsiteX7-95" fmla="*/ 1244600 w 2021965"/>
              <a:gd name="connsiteY7-96" fmla="*/ 762000 h 1734666"/>
              <a:gd name="connsiteX8-97" fmla="*/ 1389380 w 2021965"/>
              <a:gd name="connsiteY8-98" fmla="*/ 134620 h 1734666"/>
              <a:gd name="connsiteX9-99" fmla="*/ 1841500 w 2021965"/>
              <a:gd name="connsiteY9-100" fmla="*/ 0 h 1734666"/>
              <a:gd name="connsiteX0-101" fmla="*/ 0 w 2021965"/>
              <a:gd name="connsiteY0-102" fmla="*/ 1536700 h 1734666"/>
              <a:gd name="connsiteX1-103" fmla="*/ 190500 w 2021965"/>
              <a:gd name="connsiteY1-104" fmla="*/ 1587500 h 1734666"/>
              <a:gd name="connsiteX2-105" fmla="*/ 419100 w 2021965"/>
              <a:gd name="connsiteY2-106" fmla="*/ 1054100 h 1734666"/>
              <a:gd name="connsiteX3-107" fmla="*/ 1308100 w 2021965"/>
              <a:gd name="connsiteY3-108" fmla="*/ 1676400 h 1734666"/>
              <a:gd name="connsiteX4-109" fmla="*/ 1943100 w 2021965"/>
              <a:gd name="connsiteY4-110" fmla="*/ 1676400 h 1734666"/>
              <a:gd name="connsiteX5-111" fmla="*/ 2006600 w 2021965"/>
              <a:gd name="connsiteY5-112" fmla="*/ 1397000 h 1734666"/>
              <a:gd name="connsiteX6-113" fmla="*/ 1892300 w 2021965"/>
              <a:gd name="connsiteY6-114" fmla="*/ 1143000 h 1734666"/>
              <a:gd name="connsiteX7-115" fmla="*/ 1244600 w 2021965"/>
              <a:gd name="connsiteY7-116" fmla="*/ 762000 h 1734666"/>
              <a:gd name="connsiteX8-117" fmla="*/ 1389380 w 2021965"/>
              <a:gd name="connsiteY8-118" fmla="*/ 134620 h 1734666"/>
              <a:gd name="connsiteX9-119" fmla="*/ 1841500 w 2021965"/>
              <a:gd name="connsiteY9-120" fmla="*/ 0 h 1734666"/>
              <a:gd name="connsiteX0-121" fmla="*/ 0 w 2021965"/>
              <a:gd name="connsiteY0-122" fmla="*/ 1536700 h 1734666"/>
              <a:gd name="connsiteX1-123" fmla="*/ 190500 w 2021965"/>
              <a:gd name="connsiteY1-124" fmla="*/ 1587500 h 1734666"/>
              <a:gd name="connsiteX2-125" fmla="*/ 419100 w 2021965"/>
              <a:gd name="connsiteY2-126" fmla="*/ 1054100 h 1734666"/>
              <a:gd name="connsiteX3-127" fmla="*/ 1308100 w 2021965"/>
              <a:gd name="connsiteY3-128" fmla="*/ 1676400 h 1734666"/>
              <a:gd name="connsiteX4-129" fmla="*/ 1943100 w 2021965"/>
              <a:gd name="connsiteY4-130" fmla="*/ 1676400 h 1734666"/>
              <a:gd name="connsiteX5-131" fmla="*/ 2006600 w 2021965"/>
              <a:gd name="connsiteY5-132" fmla="*/ 1397000 h 1734666"/>
              <a:gd name="connsiteX6-133" fmla="*/ 1892300 w 2021965"/>
              <a:gd name="connsiteY6-134" fmla="*/ 1143000 h 1734666"/>
              <a:gd name="connsiteX7-135" fmla="*/ 1244600 w 2021965"/>
              <a:gd name="connsiteY7-136" fmla="*/ 762000 h 1734666"/>
              <a:gd name="connsiteX8-137" fmla="*/ 1389380 w 2021965"/>
              <a:gd name="connsiteY8-138" fmla="*/ 134620 h 1734666"/>
              <a:gd name="connsiteX9-139" fmla="*/ 1841500 w 2021965"/>
              <a:gd name="connsiteY9-140" fmla="*/ 0 h 1734666"/>
              <a:gd name="connsiteX0-141" fmla="*/ 0 w 2068366"/>
              <a:gd name="connsiteY0-142" fmla="*/ 1536700 h 1734666"/>
              <a:gd name="connsiteX1-143" fmla="*/ 190500 w 2068366"/>
              <a:gd name="connsiteY1-144" fmla="*/ 1587500 h 1734666"/>
              <a:gd name="connsiteX2-145" fmla="*/ 419100 w 2068366"/>
              <a:gd name="connsiteY2-146" fmla="*/ 1054100 h 1734666"/>
              <a:gd name="connsiteX3-147" fmla="*/ 1308100 w 2068366"/>
              <a:gd name="connsiteY3-148" fmla="*/ 1676400 h 1734666"/>
              <a:gd name="connsiteX4-149" fmla="*/ 1943100 w 2068366"/>
              <a:gd name="connsiteY4-150" fmla="*/ 1676400 h 1734666"/>
              <a:gd name="connsiteX5-151" fmla="*/ 2006600 w 2068366"/>
              <a:gd name="connsiteY5-152" fmla="*/ 1397000 h 1734666"/>
              <a:gd name="connsiteX6-153" fmla="*/ 1244600 w 2068366"/>
              <a:gd name="connsiteY6-154" fmla="*/ 762000 h 1734666"/>
              <a:gd name="connsiteX7-155" fmla="*/ 1389380 w 2068366"/>
              <a:gd name="connsiteY7-156" fmla="*/ 134620 h 1734666"/>
              <a:gd name="connsiteX8-157" fmla="*/ 1841500 w 2068366"/>
              <a:gd name="connsiteY8-158" fmla="*/ 0 h 1734666"/>
              <a:gd name="connsiteX0-159" fmla="*/ 0 w 2062855"/>
              <a:gd name="connsiteY0-160" fmla="*/ 1536700 h 1738616"/>
              <a:gd name="connsiteX1-161" fmla="*/ 190500 w 2062855"/>
              <a:gd name="connsiteY1-162" fmla="*/ 1587500 h 1738616"/>
              <a:gd name="connsiteX2-163" fmla="*/ 419100 w 2062855"/>
              <a:gd name="connsiteY2-164" fmla="*/ 1054100 h 1738616"/>
              <a:gd name="connsiteX3-165" fmla="*/ 1308100 w 2062855"/>
              <a:gd name="connsiteY3-166" fmla="*/ 1676400 h 1738616"/>
              <a:gd name="connsiteX4-167" fmla="*/ 1943100 w 2062855"/>
              <a:gd name="connsiteY4-168" fmla="*/ 1676400 h 1738616"/>
              <a:gd name="connsiteX5-169" fmla="*/ 1998980 w 2062855"/>
              <a:gd name="connsiteY5-170" fmla="*/ 1320800 h 1738616"/>
              <a:gd name="connsiteX6-171" fmla="*/ 1244600 w 2062855"/>
              <a:gd name="connsiteY6-172" fmla="*/ 762000 h 1738616"/>
              <a:gd name="connsiteX7-173" fmla="*/ 1389380 w 2062855"/>
              <a:gd name="connsiteY7-174" fmla="*/ 134620 h 1738616"/>
              <a:gd name="connsiteX8-175" fmla="*/ 1841500 w 2062855"/>
              <a:gd name="connsiteY8-176" fmla="*/ 0 h 1738616"/>
              <a:gd name="connsiteX0-177" fmla="*/ 0 w 2043033"/>
              <a:gd name="connsiteY0-178" fmla="*/ 1536700 h 1738616"/>
              <a:gd name="connsiteX1-179" fmla="*/ 190500 w 2043033"/>
              <a:gd name="connsiteY1-180" fmla="*/ 1587500 h 1738616"/>
              <a:gd name="connsiteX2-181" fmla="*/ 419100 w 2043033"/>
              <a:gd name="connsiteY2-182" fmla="*/ 1054100 h 1738616"/>
              <a:gd name="connsiteX3-183" fmla="*/ 1308100 w 2043033"/>
              <a:gd name="connsiteY3-184" fmla="*/ 1676400 h 1738616"/>
              <a:gd name="connsiteX4-185" fmla="*/ 1943100 w 2043033"/>
              <a:gd name="connsiteY4-186" fmla="*/ 1676400 h 1738616"/>
              <a:gd name="connsiteX5-187" fmla="*/ 1998980 w 2043033"/>
              <a:gd name="connsiteY5-188" fmla="*/ 1320800 h 1738616"/>
              <a:gd name="connsiteX6-189" fmla="*/ 1244600 w 2043033"/>
              <a:gd name="connsiteY6-190" fmla="*/ 762000 h 1738616"/>
              <a:gd name="connsiteX7-191" fmla="*/ 1389380 w 2043033"/>
              <a:gd name="connsiteY7-192" fmla="*/ 134620 h 1738616"/>
              <a:gd name="connsiteX8-193" fmla="*/ 1841500 w 2043033"/>
              <a:gd name="connsiteY8-194" fmla="*/ 0 h 1738616"/>
              <a:gd name="connsiteX0-195" fmla="*/ 0 w 1999168"/>
              <a:gd name="connsiteY0-196" fmla="*/ 1536700 h 1681658"/>
              <a:gd name="connsiteX1-197" fmla="*/ 190500 w 1999168"/>
              <a:gd name="connsiteY1-198" fmla="*/ 1587500 h 1681658"/>
              <a:gd name="connsiteX2-199" fmla="*/ 419100 w 1999168"/>
              <a:gd name="connsiteY2-200" fmla="*/ 1054100 h 1681658"/>
              <a:gd name="connsiteX3-201" fmla="*/ 1308100 w 1999168"/>
              <a:gd name="connsiteY3-202" fmla="*/ 1676400 h 1681658"/>
              <a:gd name="connsiteX4-203" fmla="*/ 1998980 w 1999168"/>
              <a:gd name="connsiteY4-204" fmla="*/ 1320800 h 1681658"/>
              <a:gd name="connsiteX5-205" fmla="*/ 1244600 w 1999168"/>
              <a:gd name="connsiteY5-206" fmla="*/ 762000 h 1681658"/>
              <a:gd name="connsiteX6-207" fmla="*/ 1389380 w 1999168"/>
              <a:gd name="connsiteY6-208" fmla="*/ 134620 h 1681658"/>
              <a:gd name="connsiteX7-209" fmla="*/ 1841500 w 1999168"/>
              <a:gd name="connsiteY7-210" fmla="*/ 0 h 1681658"/>
              <a:gd name="connsiteX0-211" fmla="*/ 0 w 2055159"/>
              <a:gd name="connsiteY0-212" fmla="*/ 1536700 h 1737426"/>
              <a:gd name="connsiteX1-213" fmla="*/ 190500 w 2055159"/>
              <a:gd name="connsiteY1-214" fmla="*/ 1587500 h 1737426"/>
              <a:gd name="connsiteX2-215" fmla="*/ 419100 w 2055159"/>
              <a:gd name="connsiteY2-216" fmla="*/ 1054100 h 1737426"/>
              <a:gd name="connsiteX3-217" fmla="*/ 1308100 w 2055159"/>
              <a:gd name="connsiteY3-218" fmla="*/ 1676400 h 1737426"/>
              <a:gd name="connsiteX4-219" fmla="*/ 1922781 w 2055159"/>
              <a:gd name="connsiteY4-220" fmla="*/ 1673860 h 1737426"/>
              <a:gd name="connsiteX5-221" fmla="*/ 1998980 w 2055159"/>
              <a:gd name="connsiteY5-222" fmla="*/ 1320800 h 1737426"/>
              <a:gd name="connsiteX6-223" fmla="*/ 1244600 w 2055159"/>
              <a:gd name="connsiteY6-224" fmla="*/ 762000 h 1737426"/>
              <a:gd name="connsiteX7-225" fmla="*/ 1389380 w 2055159"/>
              <a:gd name="connsiteY7-226" fmla="*/ 134620 h 1737426"/>
              <a:gd name="connsiteX8-227" fmla="*/ 1841500 w 2055159"/>
              <a:gd name="connsiteY8-228" fmla="*/ 0 h 1737426"/>
              <a:gd name="connsiteX0-229" fmla="*/ 0 w 2057413"/>
              <a:gd name="connsiteY0-230" fmla="*/ 1536700 h 1737426"/>
              <a:gd name="connsiteX1-231" fmla="*/ 190500 w 2057413"/>
              <a:gd name="connsiteY1-232" fmla="*/ 1587500 h 1737426"/>
              <a:gd name="connsiteX2-233" fmla="*/ 419100 w 2057413"/>
              <a:gd name="connsiteY2-234" fmla="*/ 1054100 h 1737426"/>
              <a:gd name="connsiteX3-235" fmla="*/ 1308100 w 2057413"/>
              <a:gd name="connsiteY3-236" fmla="*/ 1676400 h 1737426"/>
              <a:gd name="connsiteX4-237" fmla="*/ 1922781 w 2057413"/>
              <a:gd name="connsiteY4-238" fmla="*/ 1673860 h 1737426"/>
              <a:gd name="connsiteX5-239" fmla="*/ 1998980 w 2057413"/>
              <a:gd name="connsiteY5-240" fmla="*/ 1320800 h 1737426"/>
              <a:gd name="connsiteX6-241" fmla="*/ 1214120 w 2057413"/>
              <a:gd name="connsiteY6-242" fmla="*/ 670560 h 1737426"/>
              <a:gd name="connsiteX7-243" fmla="*/ 1389380 w 2057413"/>
              <a:gd name="connsiteY7-244" fmla="*/ 134620 h 1737426"/>
              <a:gd name="connsiteX8-245" fmla="*/ 1841500 w 2057413"/>
              <a:gd name="connsiteY8-246" fmla="*/ 0 h 1737426"/>
              <a:gd name="connsiteX0-247" fmla="*/ 0 w 2014194"/>
              <a:gd name="connsiteY0-248" fmla="*/ 1536700 h 1737426"/>
              <a:gd name="connsiteX1-249" fmla="*/ 190500 w 2014194"/>
              <a:gd name="connsiteY1-250" fmla="*/ 1587500 h 1737426"/>
              <a:gd name="connsiteX2-251" fmla="*/ 419100 w 2014194"/>
              <a:gd name="connsiteY2-252" fmla="*/ 1054100 h 1737426"/>
              <a:gd name="connsiteX3-253" fmla="*/ 1308100 w 2014194"/>
              <a:gd name="connsiteY3-254" fmla="*/ 1676400 h 1737426"/>
              <a:gd name="connsiteX4-255" fmla="*/ 1922781 w 2014194"/>
              <a:gd name="connsiteY4-256" fmla="*/ 1673860 h 1737426"/>
              <a:gd name="connsiteX5-257" fmla="*/ 1930400 w 2014194"/>
              <a:gd name="connsiteY5-258" fmla="*/ 1198880 h 1737426"/>
              <a:gd name="connsiteX6-259" fmla="*/ 1214120 w 2014194"/>
              <a:gd name="connsiteY6-260" fmla="*/ 670560 h 1737426"/>
              <a:gd name="connsiteX7-261" fmla="*/ 1389380 w 2014194"/>
              <a:gd name="connsiteY7-262" fmla="*/ 134620 h 1737426"/>
              <a:gd name="connsiteX8-263" fmla="*/ 1841500 w 2014194"/>
              <a:gd name="connsiteY8-264" fmla="*/ 0 h 1737426"/>
              <a:gd name="connsiteX0-265" fmla="*/ 0 w 2014194"/>
              <a:gd name="connsiteY0-266" fmla="*/ 1536700 h 1737426"/>
              <a:gd name="connsiteX1-267" fmla="*/ 190500 w 2014194"/>
              <a:gd name="connsiteY1-268" fmla="*/ 1587500 h 1737426"/>
              <a:gd name="connsiteX2-269" fmla="*/ 419100 w 2014194"/>
              <a:gd name="connsiteY2-270" fmla="*/ 1054100 h 1737426"/>
              <a:gd name="connsiteX3-271" fmla="*/ 1308100 w 2014194"/>
              <a:gd name="connsiteY3-272" fmla="*/ 1676400 h 1737426"/>
              <a:gd name="connsiteX4-273" fmla="*/ 1922781 w 2014194"/>
              <a:gd name="connsiteY4-274" fmla="*/ 1673860 h 1737426"/>
              <a:gd name="connsiteX5-275" fmla="*/ 1930400 w 2014194"/>
              <a:gd name="connsiteY5-276" fmla="*/ 1198880 h 1737426"/>
              <a:gd name="connsiteX6-277" fmla="*/ 1214120 w 2014194"/>
              <a:gd name="connsiteY6-278" fmla="*/ 670560 h 1737426"/>
              <a:gd name="connsiteX7-279" fmla="*/ 1305560 w 2014194"/>
              <a:gd name="connsiteY7-280" fmla="*/ 203200 h 1737426"/>
              <a:gd name="connsiteX8-281" fmla="*/ 1841500 w 2014194"/>
              <a:gd name="connsiteY8-282" fmla="*/ 0 h 1737426"/>
              <a:gd name="connsiteX0-283" fmla="*/ 0 w 2014194"/>
              <a:gd name="connsiteY0-284" fmla="*/ 1536700 h 1737426"/>
              <a:gd name="connsiteX1-285" fmla="*/ 190500 w 2014194"/>
              <a:gd name="connsiteY1-286" fmla="*/ 1587500 h 1737426"/>
              <a:gd name="connsiteX2-287" fmla="*/ 419100 w 2014194"/>
              <a:gd name="connsiteY2-288" fmla="*/ 1054100 h 1737426"/>
              <a:gd name="connsiteX3-289" fmla="*/ 1308100 w 2014194"/>
              <a:gd name="connsiteY3-290" fmla="*/ 1676400 h 1737426"/>
              <a:gd name="connsiteX4-291" fmla="*/ 1922781 w 2014194"/>
              <a:gd name="connsiteY4-292" fmla="*/ 1673860 h 1737426"/>
              <a:gd name="connsiteX5-293" fmla="*/ 1930400 w 2014194"/>
              <a:gd name="connsiteY5-294" fmla="*/ 1198880 h 1737426"/>
              <a:gd name="connsiteX6-295" fmla="*/ 1214120 w 2014194"/>
              <a:gd name="connsiteY6-296" fmla="*/ 670560 h 1737426"/>
              <a:gd name="connsiteX7-297" fmla="*/ 1305560 w 2014194"/>
              <a:gd name="connsiteY7-298" fmla="*/ 203200 h 1737426"/>
              <a:gd name="connsiteX8-299" fmla="*/ 1841500 w 2014194"/>
              <a:gd name="connsiteY8-300" fmla="*/ 0 h 173742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2014194" h="1737426">
                <a:moveTo>
                  <a:pt x="0" y="1536700"/>
                </a:moveTo>
                <a:cubicBezTo>
                  <a:pt x="60325" y="1602316"/>
                  <a:pt x="120650" y="1667933"/>
                  <a:pt x="190500" y="1587500"/>
                </a:cubicBezTo>
                <a:cubicBezTo>
                  <a:pt x="260350" y="1507067"/>
                  <a:pt x="232833" y="1039283"/>
                  <a:pt x="419100" y="1054100"/>
                </a:cubicBezTo>
                <a:cubicBezTo>
                  <a:pt x="605367" y="1068917"/>
                  <a:pt x="1057487" y="1573107"/>
                  <a:pt x="1308100" y="1676400"/>
                </a:cubicBezTo>
                <a:cubicBezTo>
                  <a:pt x="1558713" y="1779693"/>
                  <a:pt x="1807634" y="1733127"/>
                  <a:pt x="1922781" y="1673860"/>
                </a:cubicBezTo>
                <a:cubicBezTo>
                  <a:pt x="2037928" y="1614593"/>
                  <a:pt x="2048510" y="1366097"/>
                  <a:pt x="1930400" y="1198880"/>
                </a:cubicBezTo>
                <a:cubicBezTo>
                  <a:pt x="1812290" y="1031663"/>
                  <a:pt x="1318260" y="836507"/>
                  <a:pt x="1214120" y="670560"/>
                </a:cubicBezTo>
                <a:cubicBezTo>
                  <a:pt x="1109980" y="504613"/>
                  <a:pt x="1155277" y="299720"/>
                  <a:pt x="1305560" y="203200"/>
                </a:cubicBezTo>
                <a:cubicBezTo>
                  <a:pt x="1455843" y="106680"/>
                  <a:pt x="1753023" y="28787"/>
                  <a:pt x="1841500" y="0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任意多边形: 形状 4"/>
          <p:cNvSpPr/>
          <p:nvPr/>
        </p:nvSpPr>
        <p:spPr>
          <a:xfrm>
            <a:off x="788729" y="3856916"/>
            <a:ext cx="3411185" cy="1516418"/>
          </a:xfrm>
          <a:custGeom>
            <a:avLst/>
            <a:gdLst>
              <a:gd name="connsiteX0" fmla="*/ 0 w 2857500"/>
              <a:gd name="connsiteY0" fmla="*/ 393700 h 991834"/>
              <a:gd name="connsiteX1" fmla="*/ 800100 w 2857500"/>
              <a:gd name="connsiteY1" fmla="*/ 990600 h 991834"/>
              <a:gd name="connsiteX2" fmla="*/ 1739900 w 2857500"/>
              <a:gd name="connsiteY2" fmla="*/ 254000 h 991834"/>
              <a:gd name="connsiteX3" fmla="*/ 2540000 w 2857500"/>
              <a:gd name="connsiteY3" fmla="*/ 266700 h 991834"/>
              <a:gd name="connsiteX4" fmla="*/ 2857500 w 2857500"/>
              <a:gd name="connsiteY4" fmla="*/ 0 h 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0" h="991834">
                <a:moveTo>
                  <a:pt x="0" y="393700"/>
                </a:moveTo>
                <a:cubicBezTo>
                  <a:pt x="255058" y="703791"/>
                  <a:pt x="510117" y="1013883"/>
                  <a:pt x="800100" y="990600"/>
                </a:cubicBezTo>
                <a:cubicBezTo>
                  <a:pt x="1090083" y="967317"/>
                  <a:pt x="1449917" y="374650"/>
                  <a:pt x="1739900" y="254000"/>
                </a:cubicBezTo>
                <a:cubicBezTo>
                  <a:pt x="2029883" y="133350"/>
                  <a:pt x="2353733" y="309033"/>
                  <a:pt x="2540000" y="266700"/>
                </a:cubicBezTo>
                <a:cubicBezTo>
                  <a:pt x="2726267" y="224367"/>
                  <a:pt x="2791883" y="112183"/>
                  <a:pt x="2857500" y="0"/>
                </a:cubicBezTo>
              </a:path>
            </a:pathLst>
          </a:custGeom>
          <a:noFill/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多边形: 形状 6"/>
          <p:cNvSpPr/>
          <p:nvPr/>
        </p:nvSpPr>
        <p:spPr>
          <a:xfrm>
            <a:off x="826830" y="2729840"/>
            <a:ext cx="2448532" cy="2273662"/>
          </a:xfrm>
          <a:custGeom>
            <a:avLst/>
            <a:gdLst>
              <a:gd name="connsiteX0" fmla="*/ 0 w 4216400"/>
              <a:gd name="connsiteY0" fmla="*/ 1612900 h 1810866"/>
              <a:gd name="connsiteX1" fmla="*/ 190500 w 4216400"/>
              <a:gd name="connsiteY1" fmla="*/ 1663700 h 1810866"/>
              <a:gd name="connsiteX2" fmla="*/ 419100 w 4216400"/>
              <a:gd name="connsiteY2" fmla="*/ 1130300 h 1810866"/>
              <a:gd name="connsiteX3" fmla="*/ 1308100 w 4216400"/>
              <a:gd name="connsiteY3" fmla="*/ 1752600 h 1810866"/>
              <a:gd name="connsiteX4" fmla="*/ 1943100 w 4216400"/>
              <a:gd name="connsiteY4" fmla="*/ 1752600 h 1810866"/>
              <a:gd name="connsiteX5" fmla="*/ 2006600 w 4216400"/>
              <a:gd name="connsiteY5" fmla="*/ 1473200 h 1810866"/>
              <a:gd name="connsiteX6" fmla="*/ 1892300 w 4216400"/>
              <a:gd name="connsiteY6" fmla="*/ 1219200 h 1810866"/>
              <a:gd name="connsiteX7" fmla="*/ 1244600 w 4216400"/>
              <a:gd name="connsiteY7" fmla="*/ 838200 h 1810866"/>
              <a:gd name="connsiteX8" fmla="*/ 1473200 w 4216400"/>
              <a:gd name="connsiteY8" fmla="*/ 165100 h 1810866"/>
              <a:gd name="connsiteX9" fmla="*/ 4216400 w 4216400"/>
              <a:gd name="connsiteY9" fmla="*/ 0 h 1810866"/>
              <a:gd name="connsiteX0-1" fmla="*/ 0 w 2021965"/>
              <a:gd name="connsiteY0-2" fmla="*/ 1536700 h 1734666"/>
              <a:gd name="connsiteX1-3" fmla="*/ 190500 w 2021965"/>
              <a:gd name="connsiteY1-4" fmla="*/ 1587500 h 1734666"/>
              <a:gd name="connsiteX2-5" fmla="*/ 419100 w 2021965"/>
              <a:gd name="connsiteY2-6" fmla="*/ 1054100 h 1734666"/>
              <a:gd name="connsiteX3-7" fmla="*/ 1308100 w 2021965"/>
              <a:gd name="connsiteY3-8" fmla="*/ 1676400 h 1734666"/>
              <a:gd name="connsiteX4-9" fmla="*/ 1943100 w 2021965"/>
              <a:gd name="connsiteY4-10" fmla="*/ 1676400 h 1734666"/>
              <a:gd name="connsiteX5-11" fmla="*/ 2006600 w 2021965"/>
              <a:gd name="connsiteY5-12" fmla="*/ 1397000 h 1734666"/>
              <a:gd name="connsiteX6-13" fmla="*/ 1892300 w 2021965"/>
              <a:gd name="connsiteY6-14" fmla="*/ 1143000 h 1734666"/>
              <a:gd name="connsiteX7-15" fmla="*/ 1244600 w 2021965"/>
              <a:gd name="connsiteY7-16" fmla="*/ 762000 h 1734666"/>
              <a:gd name="connsiteX8-17" fmla="*/ 1473200 w 2021965"/>
              <a:gd name="connsiteY8-18" fmla="*/ 88900 h 1734666"/>
              <a:gd name="connsiteX9-19" fmla="*/ 1841500 w 2021965"/>
              <a:gd name="connsiteY9-20" fmla="*/ 0 h 1734666"/>
              <a:gd name="connsiteX0-21" fmla="*/ 0 w 2021965"/>
              <a:gd name="connsiteY0-22" fmla="*/ 1536700 h 1734666"/>
              <a:gd name="connsiteX1-23" fmla="*/ 190500 w 2021965"/>
              <a:gd name="connsiteY1-24" fmla="*/ 1587500 h 1734666"/>
              <a:gd name="connsiteX2-25" fmla="*/ 419100 w 2021965"/>
              <a:gd name="connsiteY2-26" fmla="*/ 1054100 h 1734666"/>
              <a:gd name="connsiteX3-27" fmla="*/ 1308100 w 2021965"/>
              <a:gd name="connsiteY3-28" fmla="*/ 1676400 h 1734666"/>
              <a:gd name="connsiteX4-29" fmla="*/ 1943100 w 2021965"/>
              <a:gd name="connsiteY4-30" fmla="*/ 1676400 h 1734666"/>
              <a:gd name="connsiteX5-31" fmla="*/ 2006600 w 2021965"/>
              <a:gd name="connsiteY5-32" fmla="*/ 1397000 h 1734666"/>
              <a:gd name="connsiteX6-33" fmla="*/ 1892300 w 2021965"/>
              <a:gd name="connsiteY6-34" fmla="*/ 1143000 h 1734666"/>
              <a:gd name="connsiteX7-35" fmla="*/ 1244600 w 2021965"/>
              <a:gd name="connsiteY7-36" fmla="*/ 762000 h 1734666"/>
              <a:gd name="connsiteX8-37" fmla="*/ 1473200 w 2021965"/>
              <a:gd name="connsiteY8-38" fmla="*/ 88900 h 1734666"/>
              <a:gd name="connsiteX9-39" fmla="*/ 1841500 w 2021965"/>
              <a:gd name="connsiteY9-40" fmla="*/ 0 h 1734666"/>
              <a:gd name="connsiteX0-41" fmla="*/ 0 w 2021965"/>
              <a:gd name="connsiteY0-42" fmla="*/ 1536700 h 1734666"/>
              <a:gd name="connsiteX1-43" fmla="*/ 190500 w 2021965"/>
              <a:gd name="connsiteY1-44" fmla="*/ 1587500 h 1734666"/>
              <a:gd name="connsiteX2-45" fmla="*/ 419100 w 2021965"/>
              <a:gd name="connsiteY2-46" fmla="*/ 1054100 h 1734666"/>
              <a:gd name="connsiteX3-47" fmla="*/ 1308100 w 2021965"/>
              <a:gd name="connsiteY3-48" fmla="*/ 1676400 h 1734666"/>
              <a:gd name="connsiteX4-49" fmla="*/ 1943100 w 2021965"/>
              <a:gd name="connsiteY4-50" fmla="*/ 1676400 h 1734666"/>
              <a:gd name="connsiteX5-51" fmla="*/ 2006600 w 2021965"/>
              <a:gd name="connsiteY5-52" fmla="*/ 1397000 h 1734666"/>
              <a:gd name="connsiteX6-53" fmla="*/ 1892300 w 2021965"/>
              <a:gd name="connsiteY6-54" fmla="*/ 1143000 h 1734666"/>
              <a:gd name="connsiteX7-55" fmla="*/ 1244600 w 2021965"/>
              <a:gd name="connsiteY7-56" fmla="*/ 762000 h 1734666"/>
              <a:gd name="connsiteX8-57" fmla="*/ 1389380 w 2021965"/>
              <a:gd name="connsiteY8-58" fmla="*/ 134620 h 1734666"/>
              <a:gd name="connsiteX9-59" fmla="*/ 1841500 w 2021965"/>
              <a:gd name="connsiteY9-60" fmla="*/ 0 h 1734666"/>
              <a:gd name="connsiteX0-61" fmla="*/ 0 w 2021965"/>
              <a:gd name="connsiteY0-62" fmla="*/ 1536700 h 1734666"/>
              <a:gd name="connsiteX1-63" fmla="*/ 190500 w 2021965"/>
              <a:gd name="connsiteY1-64" fmla="*/ 1587500 h 1734666"/>
              <a:gd name="connsiteX2-65" fmla="*/ 419100 w 2021965"/>
              <a:gd name="connsiteY2-66" fmla="*/ 1054100 h 1734666"/>
              <a:gd name="connsiteX3-67" fmla="*/ 1308100 w 2021965"/>
              <a:gd name="connsiteY3-68" fmla="*/ 1676400 h 1734666"/>
              <a:gd name="connsiteX4-69" fmla="*/ 1943100 w 2021965"/>
              <a:gd name="connsiteY4-70" fmla="*/ 1676400 h 1734666"/>
              <a:gd name="connsiteX5-71" fmla="*/ 2006600 w 2021965"/>
              <a:gd name="connsiteY5-72" fmla="*/ 1397000 h 1734666"/>
              <a:gd name="connsiteX6-73" fmla="*/ 1892300 w 2021965"/>
              <a:gd name="connsiteY6-74" fmla="*/ 1143000 h 1734666"/>
              <a:gd name="connsiteX7-75" fmla="*/ 1244600 w 2021965"/>
              <a:gd name="connsiteY7-76" fmla="*/ 762000 h 1734666"/>
              <a:gd name="connsiteX8-77" fmla="*/ 1389380 w 2021965"/>
              <a:gd name="connsiteY8-78" fmla="*/ 134620 h 1734666"/>
              <a:gd name="connsiteX9-79" fmla="*/ 1841500 w 2021965"/>
              <a:gd name="connsiteY9-80" fmla="*/ 0 h 1734666"/>
              <a:gd name="connsiteX0-81" fmla="*/ 0 w 2021965"/>
              <a:gd name="connsiteY0-82" fmla="*/ 1536700 h 1734666"/>
              <a:gd name="connsiteX1-83" fmla="*/ 190500 w 2021965"/>
              <a:gd name="connsiteY1-84" fmla="*/ 1587500 h 1734666"/>
              <a:gd name="connsiteX2-85" fmla="*/ 419100 w 2021965"/>
              <a:gd name="connsiteY2-86" fmla="*/ 1054100 h 1734666"/>
              <a:gd name="connsiteX3-87" fmla="*/ 1308100 w 2021965"/>
              <a:gd name="connsiteY3-88" fmla="*/ 1676400 h 1734666"/>
              <a:gd name="connsiteX4-89" fmla="*/ 1943100 w 2021965"/>
              <a:gd name="connsiteY4-90" fmla="*/ 1676400 h 1734666"/>
              <a:gd name="connsiteX5-91" fmla="*/ 2006600 w 2021965"/>
              <a:gd name="connsiteY5-92" fmla="*/ 1397000 h 1734666"/>
              <a:gd name="connsiteX6-93" fmla="*/ 1892300 w 2021965"/>
              <a:gd name="connsiteY6-94" fmla="*/ 1143000 h 1734666"/>
              <a:gd name="connsiteX7-95" fmla="*/ 1244600 w 2021965"/>
              <a:gd name="connsiteY7-96" fmla="*/ 762000 h 1734666"/>
              <a:gd name="connsiteX8-97" fmla="*/ 1389380 w 2021965"/>
              <a:gd name="connsiteY8-98" fmla="*/ 134620 h 1734666"/>
              <a:gd name="connsiteX9-99" fmla="*/ 1841500 w 2021965"/>
              <a:gd name="connsiteY9-100" fmla="*/ 0 h 1734666"/>
              <a:gd name="connsiteX0-101" fmla="*/ 0 w 2021965"/>
              <a:gd name="connsiteY0-102" fmla="*/ 1536700 h 1734666"/>
              <a:gd name="connsiteX1-103" fmla="*/ 190500 w 2021965"/>
              <a:gd name="connsiteY1-104" fmla="*/ 1587500 h 1734666"/>
              <a:gd name="connsiteX2-105" fmla="*/ 419100 w 2021965"/>
              <a:gd name="connsiteY2-106" fmla="*/ 1054100 h 1734666"/>
              <a:gd name="connsiteX3-107" fmla="*/ 1308100 w 2021965"/>
              <a:gd name="connsiteY3-108" fmla="*/ 1676400 h 1734666"/>
              <a:gd name="connsiteX4-109" fmla="*/ 1943100 w 2021965"/>
              <a:gd name="connsiteY4-110" fmla="*/ 1676400 h 1734666"/>
              <a:gd name="connsiteX5-111" fmla="*/ 2006600 w 2021965"/>
              <a:gd name="connsiteY5-112" fmla="*/ 1397000 h 1734666"/>
              <a:gd name="connsiteX6-113" fmla="*/ 1892300 w 2021965"/>
              <a:gd name="connsiteY6-114" fmla="*/ 1143000 h 1734666"/>
              <a:gd name="connsiteX7-115" fmla="*/ 1244600 w 2021965"/>
              <a:gd name="connsiteY7-116" fmla="*/ 762000 h 1734666"/>
              <a:gd name="connsiteX8-117" fmla="*/ 1389380 w 2021965"/>
              <a:gd name="connsiteY8-118" fmla="*/ 134620 h 1734666"/>
              <a:gd name="connsiteX9-119" fmla="*/ 1841500 w 2021965"/>
              <a:gd name="connsiteY9-120" fmla="*/ 0 h 1734666"/>
              <a:gd name="connsiteX0-121" fmla="*/ 0 w 2021965"/>
              <a:gd name="connsiteY0-122" fmla="*/ 1536700 h 1734666"/>
              <a:gd name="connsiteX1-123" fmla="*/ 190500 w 2021965"/>
              <a:gd name="connsiteY1-124" fmla="*/ 1587500 h 1734666"/>
              <a:gd name="connsiteX2-125" fmla="*/ 419100 w 2021965"/>
              <a:gd name="connsiteY2-126" fmla="*/ 1054100 h 1734666"/>
              <a:gd name="connsiteX3-127" fmla="*/ 1308100 w 2021965"/>
              <a:gd name="connsiteY3-128" fmla="*/ 1676400 h 1734666"/>
              <a:gd name="connsiteX4-129" fmla="*/ 1943100 w 2021965"/>
              <a:gd name="connsiteY4-130" fmla="*/ 1676400 h 1734666"/>
              <a:gd name="connsiteX5-131" fmla="*/ 2006600 w 2021965"/>
              <a:gd name="connsiteY5-132" fmla="*/ 1397000 h 1734666"/>
              <a:gd name="connsiteX6-133" fmla="*/ 1892300 w 2021965"/>
              <a:gd name="connsiteY6-134" fmla="*/ 1143000 h 1734666"/>
              <a:gd name="connsiteX7-135" fmla="*/ 1244600 w 2021965"/>
              <a:gd name="connsiteY7-136" fmla="*/ 762000 h 1734666"/>
              <a:gd name="connsiteX8-137" fmla="*/ 1389380 w 2021965"/>
              <a:gd name="connsiteY8-138" fmla="*/ 134620 h 1734666"/>
              <a:gd name="connsiteX9-139" fmla="*/ 1841500 w 2021965"/>
              <a:gd name="connsiteY9-140" fmla="*/ 0 h 1734666"/>
              <a:gd name="connsiteX0-141" fmla="*/ 0 w 2068366"/>
              <a:gd name="connsiteY0-142" fmla="*/ 1536700 h 1734666"/>
              <a:gd name="connsiteX1-143" fmla="*/ 190500 w 2068366"/>
              <a:gd name="connsiteY1-144" fmla="*/ 1587500 h 1734666"/>
              <a:gd name="connsiteX2-145" fmla="*/ 419100 w 2068366"/>
              <a:gd name="connsiteY2-146" fmla="*/ 1054100 h 1734666"/>
              <a:gd name="connsiteX3-147" fmla="*/ 1308100 w 2068366"/>
              <a:gd name="connsiteY3-148" fmla="*/ 1676400 h 1734666"/>
              <a:gd name="connsiteX4-149" fmla="*/ 1943100 w 2068366"/>
              <a:gd name="connsiteY4-150" fmla="*/ 1676400 h 1734666"/>
              <a:gd name="connsiteX5-151" fmla="*/ 2006600 w 2068366"/>
              <a:gd name="connsiteY5-152" fmla="*/ 1397000 h 1734666"/>
              <a:gd name="connsiteX6-153" fmla="*/ 1244600 w 2068366"/>
              <a:gd name="connsiteY6-154" fmla="*/ 762000 h 1734666"/>
              <a:gd name="connsiteX7-155" fmla="*/ 1389380 w 2068366"/>
              <a:gd name="connsiteY7-156" fmla="*/ 134620 h 1734666"/>
              <a:gd name="connsiteX8-157" fmla="*/ 1841500 w 2068366"/>
              <a:gd name="connsiteY8-158" fmla="*/ 0 h 1734666"/>
              <a:gd name="connsiteX0-159" fmla="*/ 0 w 2062855"/>
              <a:gd name="connsiteY0-160" fmla="*/ 1536700 h 1738616"/>
              <a:gd name="connsiteX1-161" fmla="*/ 190500 w 2062855"/>
              <a:gd name="connsiteY1-162" fmla="*/ 1587500 h 1738616"/>
              <a:gd name="connsiteX2-163" fmla="*/ 419100 w 2062855"/>
              <a:gd name="connsiteY2-164" fmla="*/ 1054100 h 1738616"/>
              <a:gd name="connsiteX3-165" fmla="*/ 1308100 w 2062855"/>
              <a:gd name="connsiteY3-166" fmla="*/ 1676400 h 1738616"/>
              <a:gd name="connsiteX4-167" fmla="*/ 1943100 w 2062855"/>
              <a:gd name="connsiteY4-168" fmla="*/ 1676400 h 1738616"/>
              <a:gd name="connsiteX5-169" fmla="*/ 1998980 w 2062855"/>
              <a:gd name="connsiteY5-170" fmla="*/ 1320800 h 1738616"/>
              <a:gd name="connsiteX6-171" fmla="*/ 1244600 w 2062855"/>
              <a:gd name="connsiteY6-172" fmla="*/ 762000 h 1738616"/>
              <a:gd name="connsiteX7-173" fmla="*/ 1389380 w 2062855"/>
              <a:gd name="connsiteY7-174" fmla="*/ 134620 h 1738616"/>
              <a:gd name="connsiteX8-175" fmla="*/ 1841500 w 2062855"/>
              <a:gd name="connsiteY8-176" fmla="*/ 0 h 1738616"/>
              <a:gd name="connsiteX0-177" fmla="*/ 0 w 2043033"/>
              <a:gd name="connsiteY0-178" fmla="*/ 1536700 h 1738616"/>
              <a:gd name="connsiteX1-179" fmla="*/ 190500 w 2043033"/>
              <a:gd name="connsiteY1-180" fmla="*/ 1587500 h 1738616"/>
              <a:gd name="connsiteX2-181" fmla="*/ 419100 w 2043033"/>
              <a:gd name="connsiteY2-182" fmla="*/ 1054100 h 1738616"/>
              <a:gd name="connsiteX3-183" fmla="*/ 1308100 w 2043033"/>
              <a:gd name="connsiteY3-184" fmla="*/ 1676400 h 1738616"/>
              <a:gd name="connsiteX4-185" fmla="*/ 1943100 w 2043033"/>
              <a:gd name="connsiteY4-186" fmla="*/ 1676400 h 1738616"/>
              <a:gd name="connsiteX5-187" fmla="*/ 1998980 w 2043033"/>
              <a:gd name="connsiteY5-188" fmla="*/ 1320800 h 1738616"/>
              <a:gd name="connsiteX6-189" fmla="*/ 1244600 w 2043033"/>
              <a:gd name="connsiteY6-190" fmla="*/ 762000 h 1738616"/>
              <a:gd name="connsiteX7-191" fmla="*/ 1389380 w 2043033"/>
              <a:gd name="connsiteY7-192" fmla="*/ 134620 h 1738616"/>
              <a:gd name="connsiteX8-193" fmla="*/ 1841500 w 2043033"/>
              <a:gd name="connsiteY8-194" fmla="*/ 0 h 1738616"/>
              <a:gd name="connsiteX0-195" fmla="*/ 0 w 1999168"/>
              <a:gd name="connsiteY0-196" fmla="*/ 1536700 h 1681658"/>
              <a:gd name="connsiteX1-197" fmla="*/ 190500 w 1999168"/>
              <a:gd name="connsiteY1-198" fmla="*/ 1587500 h 1681658"/>
              <a:gd name="connsiteX2-199" fmla="*/ 419100 w 1999168"/>
              <a:gd name="connsiteY2-200" fmla="*/ 1054100 h 1681658"/>
              <a:gd name="connsiteX3-201" fmla="*/ 1308100 w 1999168"/>
              <a:gd name="connsiteY3-202" fmla="*/ 1676400 h 1681658"/>
              <a:gd name="connsiteX4-203" fmla="*/ 1998980 w 1999168"/>
              <a:gd name="connsiteY4-204" fmla="*/ 1320800 h 1681658"/>
              <a:gd name="connsiteX5-205" fmla="*/ 1244600 w 1999168"/>
              <a:gd name="connsiteY5-206" fmla="*/ 762000 h 1681658"/>
              <a:gd name="connsiteX6-207" fmla="*/ 1389380 w 1999168"/>
              <a:gd name="connsiteY6-208" fmla="*/ 134620 h 1681658"/>
              <a:gd name="connsiteX7-209" fmla="*/ 1841500 w 1999168"/>
              <a:gd name="connsiteY7-210" fmla="*/ 0 h 1681658"/>
              <a:gd name="connsiteX0-211" fmla="*/ 0 w 2055159"/>
              <a:gd name="connsiteY0-212" fmla="*/ 1536700 h 1737426"/>
              <a:gd name="connsiteX1-213" fmla="*/ 190500 w 2055159"/>
              <a:gd name="connsiteY1-214" fmla="*/ 1587500 h 1737426"/>
              <a:gd name="connsiteX2-215" fmla="*/ 419100 w 2055159"/>
              <a:gd name="connsiteY2-216" fmla="*/ 1054100 h 1737426"/>
              <a:gd name="connsiteX3-217" fmla="*/ 1308100 w 2055159"/>
              <a:gd name="connsiteY3-218" fmla="*/ 1676400 h 1737426"/>
              <a:gd name="connsiteX4-219" fmla="*/ 1922781 w 2055159"/>
              <a:gd name="connsiteY4-220" fmla="*/ 1673860 h 1737426"/>
              <a:gd name="connsiteX5-221" fmla="*/ 1998980 w 2055159"/>
              <a:gd name="connsiteY5-222" fmla="*/ 1320800 h 1737426"/>
              <a:gd name="connsiteX6-223" fmla="*/ 1244600 w 2055159"/>
              <a:gd name="connsiteY6-224" fmla="*/ 762000 h 1737426"/>
              <a:gd name="connsiteX7-225" fmla="*/ 1389380 w 2055159"/>
              <a:gd name="connsiteY7-226" fmla="*/ 134620 h 1737426"/>
              <a:gd name="connsiteX8-227" fmla="*/ 1841500 w 2055159"/>
              <a:gd name="connsiteY8-228" fmla="*/ 0 h 1737426"/>
              <a:gd name="connsiteX0-229" fmla="*/ 0 w 2057413"/>
              <a:gd name="connsiteY0-230" fmla="*/ 1536700 h 1737426"/>
              <a:gd name="connsiteX1-231" fmla="*/ 190500 w 2057413"/>
              <a:gd name="connsiteY1-232" fmla="*/ 1587500 h 1737426"/>
              <a:gd name="connsiteX2-233" fmla="*/ 419100 w 2057413"/>
              <a:gd name="connsiteY2-234" fmla="*/ 1054100 h 1737426"/>
              <a:gd name="connsiteX3-235" fmla="*/ 1308100 w 2057413"/>
              <a:gd name="connsiteY3-236" fmla="*/ 1676400 h 1737426"/>
              <a:gd name="connsiteX4-237" fmla="*/ 1922781 w 2057413"/>
              <a:gd name="connsiteY4-238" fmla="*/ 1673860 h 1737426"/>
              <a:gd name="connsiteX5-239" fmla="*/ 1998980 w 2057413"/>
              <a:gd name="connsiteY5-240" fmla="*/ 1320800 h 1737426"/>
              <a:gd name="connsiteX6-241" fmla="*/ 1214120 w 2057413"/>
              <a:gd name="connsiteY6-242" fmla="*/ 670560 h 1737426"/>
              <a:gd name="connsiteX7-243" fmla="*/ 1389380 w 2057413"/>
              <a:gd name="connsiteY7-244" fmla="*/ 134620 h 1737426"/>
              <a:gd name="connsiteX8-245" fmla="*/ 1841500 w 2057413"/>
              <a:gd name="connsiteY8-246" fmla="*/ 0 h 1737426"/>
              <a:gd name="connsiteX0-247" fmla="*/ 0 w 2014194"/>
              <a:gd name="connsiteY0-248" fmla="*/ 1536700 h 1737426"/>
              <a:gd name="connsiteX1-249" fmla="*/ 190500 w 2014194"/>
              <a:gd name="connsiteY1-250" fmla="*/ 1587500 h 1737426"/>
              <a:gd name="connsiteX2-251" fmla="*/ 419100 w 2014194"/>
              <a:gd name="connsiteY2-252" fmla="*/ 1054100 h 1737426"/>
              <a:gd name="connsiteX3-253" fmla="*/ 1308100 w 2014194"/>
              <a:gd name="connsiteY3-254" fmla="*/ 1676400 h 1737426"/>
              <a:gd name="connsiteX4-255" fmla="*/ 1922781 w 2014194"/>
              <a:gd name="connsiteY4-256" fmla="*/ 1673860 h 1737426"/>
              <a:gd name="connsiteX5-257" fmla="*/ 1930400 w 2014194"/>
              <a:gd name="connsiteY5-258" fmla="*/ 1198880 h 1737426"/>
              <a:gd name="connsiteX6-259" fmla="*/ 1214120 w 2014194"/>
              <a:gd name="connsiteY6-260" fmla="*/ 670560 h 1737426"/>
              <a:gd name="connsiteX7-261" fmla="*/ 1389380 w 2014194"/>
              <a:gd name="connsiteY7-262" fmla="*/ 134620 h 1737426"/>
              <a:gd name="connsiteX8-263" fmla="*/ 1841500 w 2014194"/>
              <a:gd name="connsiteY8-264" fmla="*/ 0 h 1737426"/>
              <a:gd name="connsiteX0-265" fmla="*/ 0 w 2014194"/>
              <a:gd name="connsiteY0-266" fmla="*/ 1536700 h 1737426"/>
              <a:gd name="connsiteX1-267" fmla="*/ 190500 w 2014194"/>
              <a:gd name="connsiteY1-268" fmla="*/ 1587500 h 1737426"/>
              <a:gd name="connsiteX2-269" fmla="*/ 419100 w 2014194"/>
              <a:gd name="connsiteY2-270" fmla="*/ 1054100 h 1737426"/>
              <a:gd name="connsiteX3-271" fmla="*/ 1308100 w 2014194"/>
              <a:gd name="connsiteY3-272" fmla="*/ 1676400 h 1737426"/>
              <a:gd name="connsiteX4-273" fmla="*/ 1922781 w 2014194"/>
              <a:gd name="connsiteY4-274" fmla="*/ 1673860 h 1737426"/>
              <a:gd name="connsiteX5-275" fmla="*/ 1930400 w 2014194"/>
              <a:gd name="connsiteY5-276" fmla="*/ 1198880 h 1737426"/>
              <a:gd name="connsiteX6-277" fmla="*/ 1214120 w 2014194"/>
              <a:gd name="connsiteY6-278" fmla="*/ 670560 h 1737426"/>
              <a:gd name="connsiteX7-279" fmla="*/ 1305560 w 2014194"/>
              <a:gd name="connsiteY7-280" fmla="*/ 203200 h 1737426"/>
              <a:gd name="connsiteX8-281" fmla="*/ 1841500 w 2014194"/>
              <a:gd name="connsiteY8-282" fmla="*/ 0 h 1737426"/>
              <a:gd name="connsiteX0-283" fmla="*/ 0 w 2014194"/>
              <a:gd name="connsiteY0-284" fmla="*/ 1536700 h 1737426"/>
              <a:gd name="connsiteX1-285" fmla="*/ 190500 w 2014194"/>
              <a:gd name="connsiteY1-286" fmla="*/ 1587500 h 1737426"/>
              <a:gd name="connsiteX2-287" fmla="*/ 419100 w 2014194"/>
              <a:gd name="connsiteY2-288" fmla="*/ 1054100 h 1737426"/>
              <a:gd name="connsiteX3-289" fmla="*/ 1308100 w 2014194"/>
              <a:gd name="connsiteY3-290" fmla="*/ 1676400 h 1737426"/>
              <a:gd name="connsiteX4-291" fmla="*/ 1922781 w 2014194"/>
              <a:gd name="connsiteY4-292" fmla="*/ 1673860 h 1737426"/>
              <a:gd name="connsiteX5-293" fmla="*/ 1930400 w 2014194"/>
              <a:gd name="connsiteY5-294" fmla="*/ 1198880 h 1737426"/>
              <a:gd name="connsiteX6-295" fmla="*/ 1214120 w 2014194"/>
              <a:gd name="connsiteY6-296" fmla="*/ 670560 h 1737426"/>
              <a:gd name="connsiteX7-297" fmla="*/ 1305560 w 2014194"/>
              <a:gd name="connsiteY7-298" fmla="*/ 203200 h 1737426"/>
              <a:gd name="connsiteX8-299" fmla="*/ 1841500 w 2014194"/>
              <a:gd name="connsiteY8-300" fmla="*/ 0 h 173742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2014194" h="1737426">
                <a:moveTo>
                  <a:pt x="0" y="1536700"/>
                </a:moveTo>
                <a:cubicBezTo>
                  <a:pt x="60325" y="1602316"/>
                  <a:pt x="120650" y="1667933"/>
                  <a:pt x="190500" y="1587500"/>
                </a:cubicBezTo>
                <a:cubicBezTo>
                  <a:pt x="260350" y="1507067"/>
                  <a:pt x="232833" y="1039283"/>
                  <a:pt x="419100" y="1054100"/>
                </a:cubicBezTo>
                <a:cubicBezTo>
                  <a:pt x="605367" y="1068917"/>
                  <a:pt x="1057487" y="1573107"/>
                  <a:pt x="1308100" y="1676400"/>
                </a:cubicBezTo>
                <a:cubicBezTo>
                  <a:pt x="1558713" y="1779693"/>
                  <a:pt x="1807634" y="1733127"/>
                  <a:pt x="1922781" y="1673860"/>
                </a:cubicBezTo>
                <a:cubicBezTo>
                  <a:pt x="2037928" y="1614593"/>
                  <a:pt x="2048510" y="1366097"/>
                  <a:pt x="1930400" y="1198880"/>
                </a:cubicBezTo>
                <a:cubicBezTo>
                  <a:pt x="1812290" y="1031663"/>
                  <a:pt x="1318260" y="836507"/>
                  <a:pt x="1214120" y="670560"/>
                </a:cubicBezTo>
                <a:cubicBezTo>
                  <a:pt x="1109980" y="504613"/>
                  <a:pt x="1155277" y="299720"/>
                  <a:pt x="1305560" y="203200"/>
                </a:cubicBezTo>
                <a:cubicBezTo>
                  <a:pt x="1455843" y="106680"/>
                  <a:pt x="1753023" y="28787"/>
                  <a:pt x="1841500" y="0"/>
                </a:cubicBezTo>
              </a:path>
            </a:pathLst>
          </a:custGeom>
          <a:noFill/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5" name="TextBox 7"/>
          <p:cNvSpPr>
            <a:spLocks noChangeArrowheads="1"/>
          </p:cNvSpPr>
          <p:nvPr/>
        </p:nvSpPr>
        <p:spPr bwMode="auto">
          <a:xfrm>
            <a:off x="6846454" y="2851405"/>
            <a:ext cx="4247844" cy="1091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zh-CN" altLang="en-US" sz="6500" b="1" dirty="0">
                <a:solidFill>
                  <a:srgbClr val="1686D0"/>
                </a:solidFill>
                <a:latin typeface="Impact" panose="020B0806030902050204" pitchFamily="34" charset="0"/>
                <a:ea typeface="微软雅黑" panose="020B0503020204020204" pitchFamily="34" charset="-122"/>
                <a:sym typeface="微软雅黑" panose="020B0503020204020204" pitchFamily="34" charset="-122"/>
              </a:rPr>
              <a:t>感谢聆听</a:t>
            </a:r>
            <a:endParaRPr lang="zh-CN" altLang="en-US" sz="6500" b="1" dirty="0">
              <a:solidFill>
                <a:srgbClr val="1686D0"/>
              </a:solidFill>
              <a:latin typeface="Impact" panose="020B0806030902050204" pitchFamily="34" charset="0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cxnSp>
        <p:nvCxnSpPr>
          <p:cNvPr id="77" name="直接连接符 76"/>
          <p:cNvCxnSpPr/>
          <p:nvPr/>
        </p:nvCxnSpPr>
        <p:spPr>
          <a:xfrm flipV="1">
            <a:off x="5299761" y="2127613"/>
            <a:ext cx="4920775" cy="17025"/>
          </a:xfrm>
          <a:prstGeom prst="line">
            <a:avLst/>
          </a:prstGeom>
          <a:ln w="57150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接连接符 77"/>
          <p:cNvCxnSpPr/>
          <p:nvPr/>
        </p:nvCxnSpPr>
        <p:spPr>
          <a:xfrm>
            <a:off x="10107905" y="2130124"/>
            <a:ext cx="1084656" cy="0"/>
          </a:xfrm>
          <a:prstGeom prst="line">
            <a:avLst/>
          </a:prstGeom>
          <a:ln w="57150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连接符 78"/>
          <p:cNvCxnSpPr/>
          <p:nvPr/>
        </p:nvCxnSpPr>
        <p:spPr>
          <a:xfrm>
            <a:off x="11178047" y="2113099"/>
            <a:ext cx="0" cy="2631099"/>
          </a:xfrm>
          <a:prstGeom prst="line">
            <a:avLst/>
          </a:prstGeom>
          <a:ln w="57150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6545943" y="4730545"/>
            <a:ext cx="4646618" cy="0"/>
          </a:xfrm>
          <a:prstGeom prst="line">
            <a:avLst/>
          </a:prstGeom>
          <a:ln w="57150">
            <a:solidFill>
              <a:srgbClr val="1686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5" name="组合 104"/>
          <p:cNvGrpSpPr/>
          <p:nvPr/>
        </p:nvGrpSpPr>
        <p:grpSpPr>
          <a:xfrm>
            <a:off x="4132013" y="354181"/>
            <a:ext cx="3286566" cy="2091009"/>
            <a:chOff x="1293749" y="260550"/>
            <a:chExt cx="3211751" cy="2043410"/>
          </a:xfrm>
          <a:solidFill>
            <a:srgbClr val="1686D0"/>
          </a:solidFill>
        </p:grpSpPr>
        <p:grpSp>
          <p:nvGrpSpPr>
            <p:cNvPr id="106" name="Group 8"/>
            <p:cNvGrpSpPr/>
            <p:nvPr/>
          </p:nvGrpSpPr>
          <p:grpSpPr bwMode="auto">
            <a:xfrm rot="21364054">
              <a:off x="1293749" y="260550"/>
              <a:ext cx="3211751" cy="2043410"/>
              <a:chOff x="-158" y="38"/>
              <a:chExt cx="6176" cy="3930"/>
            </a:xfrm>
            <a:grpFill/>
          </p:grpSpPr>
          <p:sp>
            <p:nvSpPr>
              <p:cNvPr id="108" name="Freeform: Shape 10"/>
              <p:cNvSpPr/>
              <p:nvPr/>
            </p:nvSpPr>
            <p:spPr bwMode="auto">
              <a:xfrm>
                <a:off x="1836" y="49"/>
                <a:ext cx="4051" cy="3473"/>
              </a:xfrm>
              <a:custGeom>
                <a:avLst/>
                <a:gdLst>
                  <a:gd name="T0" fmla="*/ 338 w 21600"/>
                  <a:gd name="T1" fmla="*/ 10512 h 21600"/>
                  <a:gd name="T2" fmla="*/ 0 w 21600"/>
                  <a:gd name="T3" fmla="*/ 21600 h 21600"/>
                  <a:gd name="T4" fmla="*/ 2612 w 21600"/>
                  <a:gd name="T5" fmla="*/ 12113 h 21600"/>
                  <a:gd name="T6" fmla="*/ 21600 w 21600"/>
                  <a:gd name="T7" fmla="*/ 0 h 21600"/>
                  <a:gd name="T8" fmla="*/ 14474 w 21600"/>
                  <a:gd name="T9" fmla="*/ 1859 h 21600"/>
                  <a:gd name="T10" fmla="*/ 338 w 21600"/>
                  <a:gd name="T11" fmla="*/ 10512 h 21600"/>
                  <a:gd name="T12" fmla="*/ 338 w 21600"/>
                  <a:gd name="T13" fmla="*/ 10512 h 21600"/>
                  <a:gd name="connsiteX0" fmla="*/ 338 w 21600"/>
                  <a:gd name="connsiteY0" fmla="*/ 10512 h 21600"/>
                  <a:gd name="connsiteX1" fmla="*/ 0 w 21600"/>
                  <a:gd name="connsiteY1" fmla="*/ 21600 h 21600"/>
                  <a:gd name="connsiteX2" fmla="*/ 2612 w 21600"/>
                  <a:gd name="connsiteY2" fmla="*/ 12113 h 21600"/>
                  <a:gd name="connsiteX3" fmla="*/ 21600 w 21600"/>
                  <a:gd name="connsiteY3" fmla="*/ 0 h 21600"/>
                  <a:gd name="connsiteX4" fmla="*/ 338 w 21600"/>
                  <a:gd name="connsiteY4" fmla="*/ 10512 h 21600"/>
                  <a:gd name="connsiteX5" fmla="*/ 338 w 21600"/>
                  <a:gd name="connsiteY5" fmla="*/ 10512 h 2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600" h="21600">
                    <a:moveTo>
                      <a:pt x="338" y="10512"/>
                    </a:moveTo>
                    <a:cubicBezTo>
                      <a:pt x="225" y="14208"/>
                      <a:pt x="113" y="17904"/>
                      <a:pt x="0" y="21600"/>
                    </a:cubicBezTo>
                    <a:lnTo>
                      <a:pt x="2612" y="12113"/>
                    </a:lnTo>
                    <a:lnTo>
                      <a:pt x="21600" y="0"/>
                    </a:lnTo>
                    <a:lnTo>
                      <a:pt x="338" y="10512"/>
                    </a:lnTo>
                    <a:close/>
                    <a:moveTo>
                      <a:pt x="338" y="10512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  <p:sp>
            <p:nvSpPr>
              <p:cNvPr id="109" name="Freeform: Shape 11"/>
              <p:cNvSpPr/>
              <p:nvPr/>
            </p:nvSpPr>
            <p:spPr bwMode="auto">
              <a:xfrm>
                <a:off x="-158" y="69"/>
                <a:ext cx="5940" cy="1653"/>
              </a:xfrm>
              <a:custGeom>
                <a:avLst/>
                <a:gdLst>
                  <a:gd name="T0" fmla="*/ 0 w 21600"/>
                  <a:gd name="T1" fmla="*/ 1 h 21600"/>
                  <a:gd name="T2" fmla="*/ 40 w 21600"/>
                  <a:gd name="T3" fmla="*/ 1 h 21600"/>
                  <a:gd name="T4" fmla="*/ 127 w 21600"/>
                  <a:gd name="T5" fmla="*/ 0 h 21600"/>
                  <a:gd name="T6" fmla="*/ 0 w 21600"/>
                  <a:gd name="T7" fmla="*/ 1 h 21600"/>
                  <a:gd name="T8" fmla="*/ 0 w 21600"/>
                  <a:gd name="T9" fmla="*/ 1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connsiteX0" fmla="*/ 0 w 21666"/>
                  <a:gd name="connsiteY0" fmla="*/ 11364 h 19973"/>
                  <a:gd name="connsiteX1" fmla="*/ 6723 w 21666"/>
                  <a:gd name="connsiteY1" fmla="*/ 19973 h 19973"/>
                  <a:gd name="connsiteX2" fmla="*/ 21666 w 21666"/>
                  <a:gd name="connsiteY2" fmla="*/ 0 h 19973"/>
                  <a:gd name="connsiteX3" fmla="*/ 0 w 21666"/>
                  <a:gd name="connsiteY3" fmla="*/ 11364 h 19973"/>
                  <a:gd name="connsiteX4" fmla="*/ 0 w 21666"/>
                  <a:gd name="connsiteY4" fmla="*/ 11364 h 19973"/>
                  <a:gd name="connsiteX0-1" fmla="*/ 0 w 21444"/>
                  <a:gd name="connsiteY0-2" fmla="*/ 10445 h 19054"/>
                  <a:gd name="connsiteX1-3" fmla="*/ 6723 w 21444"/>
                  <a:gd name="connsiteY1-4" fmla="*/ 19054 h 19054"/>
                  <a:gd name="connsiteX2-5" fmla="*/ 21444 w 21444"/>
                  <a:gd name="connsiteY2-6" fmla="*/ 0 h 19054"/>
                  <a:gd name="connsiteX3-7" fmla="*/ 0 w 21444"/>
                  <a:gd name="connsiteY3-8" fmla="*/ 10445 h 19054"/>
                  <a:gd name="connsiteX4-9" fmla="*/ 0 w 21444"/>
                  <a:gd name="connsiteY4-10" fmla="*/ 10445 h 19054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21444" h="19054">
                    <a:moveTo>
                      <a:pt x="0" y="10445"/>
                    </a:moveTo>
                    <a:lnTo>
                      <a:pt x="6723" y="19054"/>
                    </a:lnTo>
                    <a:lnTo>
                      <a:pt x="21444" y="0"/>
                    </a:lnTo>
                    <a:cubicBezTo>
                      <a:pt x="14244" y="4330"/>
                      <a:pt x="7200" y="6115"/>
                      <a:pt x="0" y="10445"/>
                    </a:cubicBezTo>
                    <a:close/>
                    <a:moveTo>
                      <a:pt x="0" y="10445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110" name="Freeform: Shape 12"/>
              <p:cNvSpPr/>
              <p:nvPr/>
            </p:nvSpPr>
            <p:spPr bwMode="auto">
              <a:xfrm>
                <a:off x="2453" y="38"/>
                <a:ext cx="3565" cy="3930"/>
              </a:xfrm>
              <a:custGeom>
                <a:avLst/>
                <a:gdLst>
                  <a:gd name="T0" fmla="*/ 0 w 21600"/>
                  <a:gd name="T1" fmla="*/ 12 h 21600"/>
                  <a:gd name="T2" fmla="*/ 16 w 21600"/>
                  <a:gd name="T3" fmla="*/ 0 h 21600"/>
                  <a:gd name="T4" fmla="*/ 6 w 21600"/>
                  <a:gd name="T5" fmla="*/ 24 h 21600"/>
                  <a:gd name="T6" fmla="*/ 0 w 21600"/>
                  <a:gd name="T7" fmla="*/ 12 h 21600"/>
                  <a:gd name="T8" fmla="*/ 0 w 21600"/>
                  <a:gd name="T9" fmla="*/ 12 h 216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600" h="21600">
                    <a:moveTo>
                      <a:pt x="0" y="10747"/>
                    </a:moveTo>
                    <a:lnTo>
                      <a:pt x="21600" y="0"/>
                    </a:lnTo>
                    <a:lnTo>
                      <a:pt x="7562" y="21600"/>
                    </a:lnTo>
                    <a:lnTo>
                      <a:pt x="0" y="10747"/>
                    </a:lnTo>
                    <a:close/>
                    <a:moveTo>
                      <a:pt x="0" y="10747"/>
                    </a:moveTo>
                  </a:path>
                </a:pathLst>
              </a:custGeom>
              <a:grpFill/>
              <a:ln w="25400" cap="flat">
                <a:solidFill>
                  <a:schemeClr val="tx1">
                    <a:alpha val="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txBody>
              <a:bodyPr anchor="ctr"/>
              <a:lstStyle/>
              <a:p>
                <a:pPr algn="ctr"/>
                <a:endParaRPr dirty="0"/>
              </a:p>
            </p:txBody>
          </p:sp>
        </p:grpSp>
        <p:sp>
          <p:nvSpPr>
            <p:cNvPr id="107" name="等腰三角形 106"/>
            <p:cNvSpPr/>
            <p:nvPr/>
          </p:nvSpPr>
          <p:spPr>
            <a:xfrm rot="20000141">
              <a:off x="2255306" y="1446298"/>
              <a:ext cx="625638" cy="537728"/>
            </a:xfrm>
            <a:prstGeom prst="triangle">
              <a:avLst>
                <a:gd name="adj" fmla="val 86687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946416" y="2315314"/>
            <a:ext cx="1218915" cy="2638722"/>
            <a:chOff x="4946416" y="2315314"/>
            <a:chExt cx="1218915" cy="2638722"/>
          </a:xfrm>
        </p:grpSpPr>
        <p:cxnSp>
          <p:nvCxnSpPr>
            <p:cNvPr id="76" name="直接连接符 75"/>
            <p:cNvCxnSpPr/>
            <p:nvPr/>
          </p:nvCxnSpPr>
          <p:spPr>
            <a:xfrm flipH="1">
              <a:off x="4946416" y="2315314"/>
              <a:ext cx="899189" cy="1782388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/>
            <p:cNvCxnSpPr/>
            <p:nvPr/>
          </p:nvCxnSpPr>
          <p:spPr>
            <a:xfrm flipH="1">
              <a:off x="5279521" y="3833634"/>
              <a:ext cx="366880" cy="727231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5615929" y="3719550"/>
              <a:ext cx="164571" cy="1645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686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2" name="直接连接符 81"/>
            <p:cNvCxnSpPr/>
            <p:nvPr/>
          </p:nvCxnSpPr>
          <p:spPr>
            <a:xfrm flipH="1">
              <a:off x="5630878" y="3839930"/>
              <a:ext cx="532844" cy="1056210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/>
            <p:cNvCxnSpPr/>
            <p:nvPr/>
          </p:nvCxnSpPr>
          <p:spPr>
            <a:xfrm flipH="1">
              <a:off x="5955693" y="4394274"/>
              <a:ext cx="209638" cy="415545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椭圆 87"/>
            <p:cNvSpPr/>
            <p:nvPr/>
          </p:nvSpPr>
          <p:spPr>
            <a:xfrm>
              <a:off x="5854139" y="4789465"/>
              <a:ext cx="164571" cy="16457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1686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9" name="直接连接符 88"/>
            <p:cNvCxnSpPr/>
            <p:nvPr/>
          </p:nvCxnSpPr>
          <p:spPr>
            <a:xfrm flipH="1">
              <a:off x="5252635" y="3827268"/>
              <a:ext cx="135458" cy="268505"/>
            </a:xfrm>
            <a:prstGeom prst="line">
              <a:avLst/>
            </a:prstGeom>
            <a:ln w="12700">
              <a:solidFill>
                <a:srgbClr val="1686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9194800" y="5329289"/>
            <a:ext cx="2997200" cy="15560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12662">
        <p14:prism/>
      </p:transition>
    </mc:Choice>
    <mc:Fallback>
      <p:transition spd="slow" advTm="12662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7" grpId="0" animBg="1"/>
      <p:bldP spid="75" grpId="0"/>
    </p:bldLst>
  </p:timing>
</p:sld>
</file>

<file path=ppt/tags/tag1.xml><?xml version="1.0" encoding="utf-8"?>
<p:tagLst xmlns:p="http://schemas.openxmlformats.org/presentationml/2006/main">
  <p:tag name="PA" val="v4.1.3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WPS 演示</Application>
  <PresentationFormat>宽屏</PresentationFormat>
  <Paragraphs>38</Paragraphs>
  <Slides>9</Slides>
  <Notes>35</Notes>
  <HiddenSlides>0</HiddenSlides>
  <MMClips>1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Arial</vt:lpstr>
      <vt:lpstr>Impact</vt:lpstr>
      <vt:lpstr>Arial Unicode MS</vt:lpstr>
      <vt:lpstr>等线 Light</vt:lpstr>
      <vt:lpstr>等线</vt:lpstr>
      <vt:lpstr>Office 主题​​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雷锋PPT网www.lfppt.com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雷锋PPT网www.lfppt.com</dc:title>
  <dc:creator>雷锋PPT网www.lfppt.com</dc:creator>
  <cp:keywords>雷锋PPT网www.lfppt.com</cp:keywords>
  <cp:category>雷锋PPT网www.lfppt.com</cp:category>
  <cp:lastModifiedBy>梁小玲</cp:lastModifiedBy>
  <cp:revision>124</cp:revision>
  <dcterms:created xsi:type="dcterms:W3CDTF">2018-10-06T05:59:00Z</dcterms:created>
  <dcterms:modified xsi:type="dcterms:W3CDTF">2024-12-04T02:15:17Z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2052-11.8.2.11813</vt:lpwstr>
  </property>
  <property fmtid="{D5CDD505-2E9C-101B-9397-08002B2CF9AE}" pid="3" name="ICV">
    <vt:lpwstr>B471A6024CE248A98E04A1A97AFF41A5</vt:lpwstr>
  </property>
</Properties>
</file>